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 id="2147483761" r:id="rId2"/>
    <p:sldMasterId id="2147483724" r:id="rId3"/>
    <p:sldMasterId id="2147484260" r:id="rId4"/>
    <p:sldMasterId id="2147484245" r:id="rId5"/>
    <p:sldMasterId id="2147483959" r:id="rId6"/>
    <p:sldMasterId id="2147484194" r:id="rId7"/>
    <p:sldMasterId id="2147483660" r:id="rId8"/>
  </p:sldMasterIdLst>
  <p:notesMasterIdLst>
    <p:notesMasterId r:id="rId52"/>
  </p:notesMasterIdLst>
  <p:sldIdLst>
    <p:sldId id="10325" r:id="rId9"/>
    <p:sldId id="2076137166" r:id="rId10"/>
    <p:sldId id="2076137168" r:id="rId11"/>
    <p:sldId id="2076137190" r:id="rId12"/>
    <p:sldId id="2076137169" r:id="rId13"/>
    <p:sldId id="2076137170" r:id="rId14"/>
    <p:sldId id="2076137171" r:id="rId15"/>
    <p:sldId id="2076137172" r:id="rId16"/>
    <p:sldId id="3749" r:id="rId17"/>
    <p:sldId id="2076137145" r:id="rId18"/>
    <p:sldId id="2076137176" r:id="rId19"/>
    <p:sldId id="10836" r:id="rId20"/>
    <p:sldId id="262" r:id="rId21"/>
    <p:sldId id="4574" r:id="rId22"/>
    <p:sldId id="2076137152" r:id="rId23"/>
    <p:sldId id="10289" r:id="rId24"/>
    <p:sldId id="10117" r:id="rId25"/>
    <p:sldId id="10338" r:id="rId26"/>
    <p:sldId id="10299" r:id="rId27"/>
    <p:sldId id="2076137173" r:id="rId28"/>
    <p:sldId id="2076137174" r:id="rId29"/>
    <p:sldId id="2076137175" r:id="rId30"/>
    <p:sldId id="2076137177" r:id="rId31"/>
    <p:sldId id="2076137179" r:id="rId32"/>
    <p:sldId id="2076137180" r:id="rId33"/>
    <p:sldId id="2076137181" r:id="rId34"/>
    <p:sldId id="2076137178" r:id="rId35"/>
    <p:sldId id="2076137182" r:id="rId36"/>
    <p:sldId id="2076137183" r:id="rId37"/>
    <p:sldId id="2076137184" r:id="rId38"/>
    <p:sldId id="2076137185" r:id="rId39"/>
    <p:sldId id="2076137186" r:id="rId40"/>
    <p:sldId id="2076137187" r:id="rId41"/>
    <p:sldId id="2076137188" r:id="rId42"/>
    <p:sldId id="10334" r:id="rId43"/>
    <p:sldId id="363" r:id="rId44"/>
    <p:sldId id="10324" r:id="rId45"/>
    <p:sldId id="10330" r:id="rId46"/>
    <p:sldId id="10329" r:id="rId47"/>
    <p:sldId id="355" r:id="rId48"/>
    <p:sldId id="10326" r:id="rId49"/>
    <p:sldId id="2076137153" r:id="rId50"/>
    <p:sldId id="2076137191" r:id="rId51"/>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9E8C20-860E-4D45-8B1E-E32C05DED838}">
          <p14:sldIdLst>
            <p14:sldId id="10325"/>
            <p14:sldId id="2076137166"/>
            <p14:sldId id="2076137168"/>
            <p14:sldId id="2076137190"/>
          </p14:sldIdLst>
        </p14:section>
        <p14:section name="Introduction to Hack@Speed" id="{D0D3A1E0-DCF2-44AD-96F6-DC71565DDC5A}">
          <p14:sldIdLst>
            <p14:sldId id="2076137169"/>
            <p14:sldId id="2076137170"/>
            <p14:sldId id="2076137171"/>
            <p14:sldId id="2076137172"/>
          </p14:sldIdLst>
        </p14:section>
        <p14:section name="Power Platform Introduction" id="{BCC38006-9165-434D-B47A-D78F2C7A224A}">
          <p14:sldIdLst>
            <p14:sldId id="3749"/>
            <p14:sldId id="2076137145"/>
            <p14:sldId id="2076137176"/>
            <p14:sldId id="10836"/>
            <p14:sldId id="262"/>
            <p14:sldId id="4574"/>
            <p14:sldId id="2076137152"/>
            <p14:sldId id="10289"/>
            <p14:sldId id="10117"/>
            <p14:sldId id="10338"/>
            <p14:sldId id="10299"/>
            <p14:sldId id="2076137173"/>
            <p14:sldId id="2076137174"/>
            <p14:sldId id="2076137175"/>
            <p14:sldId id="2076137177"/>
          </p14:sldIdLst>
        </p14:section>
        <p14:section name="Demonstration" id="{11DA753C-C791-488E-A6C4-94077C4ACB21}">
          <p14:sldIdLst>
            <p14:sldId id="2076137179"/>
            <p14:sldId id="2076137180"/>
            <p14:sldId id="2076137181"/>
            <p14:sldId id="2076137178"/>
          </p14:sldIdLst>
        </p14:section>
        <p14:section name="Rules of Engagement" id="{3F0028D1-F340-4C21-B663-4DE347B0F674}">
          <p14:sldIdLst>
            <p14:sldId id="2076137182"/>
            <p14:sldId id="2076137183"/>
            <p14:sldId id="2076137184"/>
            <p14:sldId id="2076137185"/>
          </p14:sldIdLst>
        </p14:section>
        <p14:section name="Use Cases" id="{D949200B-0CE8-45D8-812A-20D65DD87145}">
          <p14:sldIdLst>
            <p14:sldId id="2076137186"/>
            <p14:sldId id="2076137187"/>
            <p14:sldId id="2076137188"/>
            <p14:sldId id="10334"/>
            <p14:sldId id="363"/>
            <p14:sldId id="10324"/>
            <p14:sldId id="10330"/>
            <p14:sldId id="10329"/>
            <p14:sldId id="355"/>
            <p14:sldId id="10326"/>
            <p14:sldId id="2076137153"/>
            <p14:sldId id="20761371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Huntingford" initials="CH" lastIdx="2" clrIdx="0">
    <p:extLst>
      <p:ext uri="{19B8F6BF-5375-455C-9EA6-DF929625EA0E}">
        <p15:presenceInfo xmlns:p15="http://schemas.microsoft.com/office/powerpoint/2012/main" userId="S::chhuntin@microsoft.com::ca21fdc5-a129-4c69-bbf3-257923dd1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F1"/>
    <a:srgbClr val="FFC300"/>
    <a:srgbClr val="91C300"/>
    <a:srgbClr val="F8682C"/>
    <a:srgbClr val="00B050"/>
    <a:srgbClr val="13224D"/>
    <a:srgbClr val="74277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E07E-6665-4E57-837A-7BD56144007F}" v="129" dt="2020-04-22T20:40:36.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4715" autoAdjust="0"/>
  </p:normalViewPr>
  <p:slideViewPr>
    <p:cSldViewPr snapToGrid="0">
      <p:cViewPr varScale="1">
        <p:scale>
          <a:sx n="77" d="100"/>
          <a:sy n="77" d="100"/>
        </p:scale>
        <p:origin x="118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6/11/relationships/changesInfo" Target="changesInfos/changesInfo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F626B5D2-9E4F-469F-962A-4D0B57E420CD}"/>
    <pc:docChg chg="custSel addSld modSld">
      <pc:chgData name="Chris Huntingford (POWER PLATFORM)" userId="ca21fdc5-a129-4c69-bbf3-257923dd10d2" providerId="ADAL" clId="{F626B5D2-9E4F-469F-962A-4D0B57E420CD}" dt="2019-12-18T16:50:50.745" v="54" actId="1076"/>
      <pc:docMkLst>
        <pc:docMk/>
      </pc:docMkLst>
      <pc:sldChg chg="modSp mod">
        <pc:chgData name="Chris Huntingford (POWER PLATFORM)" userId="ca21fdc5-a129-4c69-bbf3-257923dd10d2" providerId="ADAL" clId="{F626B5D2-9E4F-469F-962A-4D0B57E420CD}" dt="2019-12-18T12:57:41.092" v="15" actId="20577"/>
        <pc:sldMkLst>
          <pc:docMk/>
          <pc:sldMk cId="1487440245" sldId="10325"/>
        </pc:sldMkLst>
        <pc:spChg chg="mod">
          <ac:chgData name="Chris Huntingford (POWER PLATFORM)" userId="ca21fdc5-a129-4c69-bbf3-257923dd10d2" providerId="ADAL" clId="{F626B5D2-9E4F-469F-962A-4D0B57E420CD}" dt="2019-12-18T12:57:41.092" v="15" actId="20577"/>
          <ac:spMkLst>
            <pc:docMk/>
            <pc:sldMk cId="1487440245" sldId="10325"/>
            <ac:spMk id="5" creationId="{AC77390D-8A86-4890-8231-F1BA47DEA9BE}"/>
          </ac:spMkLst>
        </pc:spChg>
      </pc:sldChg>
      <pc:sldChg chg="addSp modSp mod">
        <pc:chgData name="Chris Huntingford (POWER PLATFORM)" userId="ca21fdc5-a129-4c69-bbf3-257923dd10d2" providerId="ADAL" clId="{F626B5D2-9E4F-469F-962A-4D0B57E420CD}" dt="2019-12-18T16:50:50.745" v="54" actId="1076"/>
        <pc:sldMkLst>
          <pc:docMk/>
          <pc:sldMk cId="3505781261" sldId="10332"/>
        </pc:sldMkLst>
        <pc:spChg chg="add mod">
          <ac:chgData name="Chris Huntingford (POWER PLATFORM)" userId="ca21fdc5-a129-4c69-bbf3-257923dd10d2" providerId="ADAL" clId="{F626B5D2-9E4F-469F-962A-4D0B57E420CD}" dt="2019-12-18T16:50:50.745" v="54" actId="1076"/>
          <ac:spMkLst>
            <pc:docMk/>
            <pc:sldMk cId="3505781261" sldId="10332"/>
            <ac:spMk id="5" creationId="{AD2E00DC-0F17-47C2-9A93-470B94436C61}"/>
          </ac:spMkLst>
        </pc:spChg>
        <pc:picChg chg="add mod">
          <ac:chgData name="Chris Huntingford (POWER PLATFORM)" userId="ca21fdc5-a129-4c69-bbf3-257923dd10d2" providerId="ADAL" clId="{F626B5D2-9E4F-469F-962A-4D0B57E420CD}" dt="2019-12-18T16:50:04.161" v="52" actId="1076"/>
          <ac:picMkLst>
            <pc:docMk/>
            <pc:sldMk cId="3505781261" sldId="10332"/>
            <ac:picMk id="4" creationId="{24F6B1D1-10B3-4589-98B6-AF7306CDFCE0}"/>
          </ac:picMkLst>
        </pc:picChg>
      </pc:sldChg>
      <pc:sldChg chg="addSp delSp modSp add mod">
        <pc:chgData name="Chris Huntingford (POWER PLATFORM)" userId="ca21fdc5-a129-4c69-bbf3-257923dd10d2" providerId="ADAL" clId="{F626B5D2-9E4F-469F-962A-4D0B57E420CD}" dt="2019-12-18T16:42:11.457" v="50" actId="1076"/>
        <pc:sldMkLst>
          <pc:docMk/>
          <pc:sldMk cId="503167569" sldId="2076137153"/>
        </pc:sldMkLst>
        <pc:spChg chg="add del mod">
          <ac:chgData name="Chris Huntingford (POWER PLATFORM)" userId="ca21fdc5-a129-4c69-bbf3-257923dd10d2" providerId="ADAL" clId="{F626B5D2-9E4F-469F-962A-4D0B57E420CD}" dt="2019-12-18T16:40:48.574" v="18" actId="478"/>
          <ac:spMkLst>
            <pc:docMk/>
            <pc:sldMk cId="503167569" sldId="2076137153"/>
            <ac:spMk id="3" creationId="{12D4687B-DC74-4B75-AA51-D7A111359C05}"/>
          </ac:spMkLst>
        </pc:spChg>
        <pc:spChg chg="add del mod">
          <ac:chgData name="Chris Huntingford (POWER PLATFORM)" userId="ca21fdc5-a129-4c69-bbf3-257923dd10d2" providerId="ADAL" clId="{F626B5D2-9E4F-469F-962A-4D0B57E420CD}" dt="2019-12-18T16:42:08.744" v="49" actId="478"/>
          <ac:spMkLst>
            <pc:docMk/>
            <pc:sldMk cId="503167569" sldId="2076137153"/>
            <ac:spMk id="6" creationId="{D914708D-5A32-4356-A71B-BCE9038A8AA3}"/>
          </ac:spMkLst>
        </pc:spChg>
        <pc:spChg chg="del">
          <ac:chgData name="Chris Huntingford (POWER PLATFORM)" userId="ca21fdc5-a129-4c69-bbf3-257923dd10d2" providerId="ADAL" clId="{F626B5D2-9E4F-469F-962A-4D0B57E420CD}" dt="2019-12-18T16:40:46.570" v="17" actId="478"/>
          <ac:spMkLst>
            <pc:docMk/>
            <pc:sldMk cId="503167569" sldId="2076137153"/>
            <ac:spMk id="8" creationId="{72EFEA97-3EAF-468D-9022-FDFDB58A4BD9}"/>
          </ac:spMkLst>
        </pc:spChg>
        <pc:spChg chg="add mod">
          <ac:chgData name="Chris Huntingford (POWER PLATFORM)" userId="ca21fdc5-a129-4c69-bbf3-257923dd10d2" providerId="ADAL" clId="{F626B5D2-9E4F-469F-962A-4D0B57E420CD}" dt="2019-12-18T16:41:29.883" v="46" actId="122"/>
          <ac:spMkLst>
            <pc:docMk/>
            <pc:sldMk cId="503167569" sldId="2076137153"/>
            <ac:spMk id="9" creationId="{B7D1AA7C-A26A-410D-AEED-BC2EDE7F5C87}"/>
          </ac:spMkLst>
        </pc:spChg>
        <pc:picChg chg="add mod">
          <ac:chgData name="Chris Huntingford (POWER PLATFORM)" userId="ca21fdc5-a129-4c69-bbf3-257923dd10d2" providerId="ADAL" clId="{F626B5D2-9E4F-469F-962A-4D0B57E420CD}" dt="2019-12-18T16:42:11.457" v="50" actId="1076"/>
          <ac:picMkLst>
            <pc:docMk/>
            <pc:sldMk cId="503167569" sldId="2076137153"/>
            <ac:picMk id="5" creationId="{82CE20BA-4F99-476A-924A-73BB860A5A66}"/>
          </ac:picMkLst>
        </pc:picChg>
      </pc:sldChg>
    </pc:docChg>
  </pc:docChgLst>
  <pc:docChgLst>
    <pc:chgData name="Chris Huntingford (POWER PLATFORM)" userId="ca21fdc5-a129-4c69-bbf3-257923dd10d2" providerId="ADAL" clId="{3162E07E-6665-4E57-837A-7BD56144007F}"/>
    <pc:docChg chg="undo custSel addSld delSld modSld sldOrd addMainMaster modMainMaster addSection modSection">
      <pc:chgData name="Chris Huntingford (POWER PLATFORM)" userId="ca21fdc5-a129-4c69-bbf3-257923dd10d2" providerId="ADAL" clId="{3162E07E-6665-4E57-837A-7BD56144007F}" dt="2020-04-22T22:38:03.872" v="4323" actId="14100"/>
      <pc:docMkLst>
        <pc:docMk/>
      </pc:docMkLst>
      <pc:sldChg chg="del">
        <pc:chgData name="Chris Huntingford (POWER PLATFORM)" userId="ca21fdc5-a129-4c69-bbf3-257923dd10d2" providerId="ADAL" clId="{3162E07E-6665-4E57-837A-7BD56144007F}" dt="2020-04-15T12:45:36.064" v="1959" actId="47"/>
        <pc:sldMkLst>
          <pc:docMk/>
          <pc:sldMk cId="1549337867" sldId="276"/>
        </pc:sldMkLst>
      </pc:sldChg>
      <pc:sldChg chg="del">
        <pc:chgData name="Chris Huntingford (POWER PLATFORM)" userId="ca21fdc5-a129-4c69-bbf3-257923dd10d2" providerId="ADAL" clId="{3162E07E-6665-4E57-837A-7BD56144007F}" dt="2020-04-15T13:04:19.005" v="1964" actId="47"/>
        <pc:sldMkLst>
          <pc:docMk/>
          <pc:sldMk cId="2234278854" sldId="311"/>
        </pc:sldMkLst>
      </pc:sldChg>
      <pc:sldChg chg="ord">
        <pc:chgData name="Chris Huntingford (POWER PLATFORM)" userId="ca21fdc5-a129-4c69-bbf3-257923dd10d2" providerId="ADAL" clId="{3162E07E-6665-4E57-837A-7BD56144007F}" dt="2020-04-15T13:06:29.851" v="1977"/>
        <pc:sldMkLst>
          <pc:docMk/>
          <pc:sldMk cId="1968977713" sldId="355"/>
        </pc:sldMkLst>
      </pc:sldChg>
      <pc:sldChg chg="addSp delSp add del ord setBg delDesignElem">
        <pc:chgData name="Chris Huntingford (POWER PLATFORM)" userId="ca21fdc5-a129-4c69-bbf3-257923dd10d2" providerId="ADAL" clId="{3162E07E-6665-4E57-837A-7BD56144007F}" dt="2020-04-15T13:08:15.258" v="1993"/>
        <pc:sldMkLst>
          <pc:docMk/>
          <pc:sldMk cId="2879546412" sldId="363"/>
        </pc:sldMkLst>
        <pc:spChg chg="add del">
          <ac:chgData name="Chris Huntingford (POWER PLATFORM)" userId="ca21fdc5-a129-4c69-bbf3-257923dd10d2" providerId="ADAL" clId="{3162E07E-6665-4E57-837A-7BD56144007F}" dt="2020-02-05T22:58:27.453" v="713"/>
          <ac:spMkLst>
            <pc:docMk/>
            <pc:sldMk cId="2879546412" sldId="363"/>
            <ac:spMk id="9" creationId="{3B854194-185D-494D-905C-7C7CB2E30F6E}"/>
          </ac:spMkLst>
        </pc:spChg>
        <pc:spChg chg="add del">
          <ac:chgData name="Chris Huntingford (POWER PLATFORM)" userId="ca21fdc5-a129-4c69-bbf3-257923dd10d2" providerId="ADAL" clId="{3162E07E-6665-4E57-837A-7BD56144007F}" dt="2020-02-05T22:58:27.453" v="713"/>
          <ac:spMkLst>
            <pc:docMk/>
            <pc:sldMk cId="2879546412" sldId="363"/>
            <ac:spMk id="11" creationId="{B4F5FA0D-0104-4987-8241-EFF7C85B88DE}"/>
          </ac:spMkLst>
        </pc:spChg>
        <pc:picChg chg="add del">
          <ac:chgData name="Chris Huntingford (POWER PLATFORM)" userId="ca21fdc5-a129-4c69-bbf3-257923dd10d2" providerId="ADAL" clId="{3162E07E-6665-4E57-837A-7BD56144007F}" dt="2020-02-05T22:58:27.453" v="713"/>
          <ac:picMkLst>
            <pc:docMk/>
            <pc:sldMk cId="2879546412" sldId="363"/>
            <ac:picMk id="13" creationId="{2897127E-6CEF-446C-BE87-93B7C46E49D1}"/>
          </ac:picMkLst>
        </pc:picChg>
      </pc:sldChg>
      <pc:sldChg chg="del">
        <pc:chgData name="Chris Huntingford (POWER PLATFORM)" userId="ca21fdc5-a129-4c69-bbf3-257923dd10d2" providerId="ADAL" clId="{3162E07E-6665-4E57-837A-7BD56144007F}" dt="2020-04-15T12:44:50.434" v="1952" actId="47"/>
        <pc:sldMkLst>
          <pc:docMk/>
          <pc:sldMk cId="1212413602" sldId="2178"/>
        </pc:sldMkLst>
      </pc:sldChg>
      <pc:sldChg chg="del">
        <pc:chgData name="Chris Huntingford (POWER PLATFORM)" userId="ca21fdc5-a129-4c69-bbf3-257923dd10d2" providerId="ADAL" clId="{3162E07E-6665-4E57-837A-7BD56144007F}" dt="2020-04-15T13:04:20.190" v="1965" actId="47"/>
        <pc:sldMkLst>
          <pc:docMk/>
          <pc:sldMk cId="1064135319" sldId="3750"/>
        </pc:sldMkLst>
      </pc:sldChg>
      <pc:sldChg chg="del">
        <pc:chgData name="Chris Huntingford (POWER PLATFORM)" userId="ca21fdc5-a129-4c69-bbf3-257923dd10d2" providerId="ADAL" clId="{3162E07E-6665-4E57-837A-7BD56144007F}" dt="2020-04-15T13:04:21.006" v="1966" actId="47"/>
        <pc:sldMkLst>
          <pc:docMk/>
          <pc:sldMk cId="3088316532" sldId="10293"/>
        </pc:sldMkLst>
      </pc:sldChg>
      <pc:sldChg chg="del">
        <pc:chgData name="Chris Huntingford (POWER PLATFORM)" userId="ca21fdc5-a129-4c69-bbf3-257923dd10d2" providerId="ADAL" clId="{3162E07E-6665-4E57-837A-7BD56144007F}" dt="2020-04-15T12:44:51.419" v="1953" actId="47"/>
        <pc:sldMkLst>
          <pc:docMk/>
          <pc:sldMk cId="1691733980" sldId="10301"/>
        </pc:sldMkLst>
      </pc:sldChg>
      <pc:sldChg chg="del">
        <pc:chgData name="Chris Huntingford (POWER PLATFORM)" userId="ca21fdc5-a129-4c69-bbf3-257923dd10d2" providerId="ADAL" clId="{3162E07E-6665-4E57-837A-7BD56144007F}" dt="2020-04-15T12:44:52.030" v="1954" actId="47"/>
        <pc:sldMkLst>
          <pc:docMk/>
          <pc:sldMk cId="3337919142" sldId="10309"/>
        </pc:sldMkLst>
      </pc:sldChg>
      <pc:sldChg chg="del">
        <pc:chgData name="Chris Huntingford (POWER PLATFORM)" userId="ca21fdc5-a129-4c69-bbf3-257923dd10d2" providerId="ADAL" clId="{3162E07E-6665-4E57-837A-7BD56144007F}" dt="2020-04-15T12:44:52.807" v="1955" actId="47"/>
        <pc:sldMkLst>
          <pc:docMk/>
          <pc:sldMk cId="954060367" sldId="10310"/>
        </pc:sldMkLst>
      </pc:sldChg>
      <pc:sldChg chg="del">
        <pc:chgData name="Chris Huntingford (POWER PLATFORM)" userId="ca21fdc5-a129-4c69-bbf3-257923dd10d2" providerId="ADAL" clId="{3162E07E-6665-4E57-837A-7BD56144007F}" dt="2020-04-15T12:44:53.512" v="1956" actId="47"/>
        <pc:sldMkLst>
          <pc:docMk/>
          <pc:sldMk cId="1203465566" sldId="10311"/>
        </pc:sldMkLst>
      </pc:sldChg>
      <pc:sldChg chg="del">
        <pc:chgData name="Chris Huntingford (POWER PLATFORM)" userId="ca21fdc5-a129-4c69-bbf3-257923dd10d2" providerId="ADAL" clId="{3162E07E-6665-4E57-837A-7BD56144007F}" dt="2020-04-15T13:04:22.097" v="1967" actId="47"/>
        <pc:sldMkLst>
          <pc:docMk/>
          <pc:sldMk cId="462508269" sldId="10314"/>
        </pc:sldMkLst>
      </pc:sldChg>
      <pc:sldChg chg="add del ord modAnim">
        <pc:chgData name="Chris Huntingford (POWER PLATFORM)" userId="ca21fdc5-a129-4c69-bbf3-257923dd10d2" providerId="ADAL" clId="{3162E07E-6665-4E57-837A-7BD56144007F}" dt="2020-04-15T13:08:23.032" v="1997"/>
        <pc:sldMkLst>
          <pc:docMk/>
          <pc:sldMk cId="3163486358" sldId="10324"/>
        </pc:sldMkLst>
      </pc:sldChg>
      <pc:sldChg chg="addSp delSp modSp mod ord">
        <pc:chgData name="Chris Huntingford (POWER PLATFORM)" userId="ca21fdc5-a129-4c69-bbf3-257923dd10d2" providerId="ADAL" clId="{3162E07E-6665-4E57-837A-7BD56144007F}" dt="2020-04-16T14:34:34.681" v="4039" actId="478"/>
        <pc:sldMkLst>
          <pc:docMk/>
          <pc:sldMk cId="1487440245" sldId="10325"/>
        </pc:sldMkLst>
        <pc:spChg chg="mod">
          <ac:chgData name="Chris Huntingford (POWER PLATFORM)" userId="ca21fdc5-a129-4c69-bbf3-257923dd10d2" providerId="ADAL" clId="{3162E07E-6665-4E57-837A-7BD56144007F}" dt="2020-02-12T08:43:57.608" v="1058" actId="20577"/>
          <ac:spMkLst>
            <pc:docMk/>
            <pc:sldMk cId="1487440245" sldId="10325"/>
            <ac:spMk id="5" creationId="{AC77390D-8A86-4890-8231-F1BA47DEA9BE}"/>
          </ac:spMkLst>
        </pc:spChg>
        <pc:spChg chg="del">
          <ac:chgData name="Chris Huntingford (POWER PLATFORM)" userId="ca21fdc5-a129-4c69-bbf3-257923dd10d2" providerId="ADAL" clId="{3162E07E-6665-4E57-837A-7BD56144007F}" dt="2020-04-16T14:34:34.681" v="4039" actId="478"/>
          <ac:spMkLst>
            <pc:docMk/>
            <pc:sldMk cId="1487440245" sldId="10325"/>
            <ac:spMk id="15" creationId="{2B34426E-6A04-40A0-8617-49CD55F74AC1}"/>
          </ac:spMkLst>
        </pc:spChg>
        <pc:picChg chg="add del mod">
          <ac:chgData name="Chris Huntingford (POWER PLATFORM)" userId="ca21fdc5-a129-4c69-bbf3-257923dd10d2" providerId="ADAL" clId="{3162E07E-6665-4E57-837A-7BD56144007F}" dt="2020-02-12T08:43:53.106" v="1056" actId="478"/>
          <ac:picMkLst>
            <pc:docMk/>
            <pc:sldMk cId="1487440245" sldId="10325"/>
            <ac:picMk id="1026" creationId="{9E50669E-59EE-4F5E-80C4-C56ABF3D7043}"/>
          </ac:picMkLst>
        </pc:picChg>
      </pc:sldChg>
      <pc:sldChg chg="ord">
        <pc:chgData name="Chris Huntingford (POWER PLATFORM)" userId="ca21fdc5-a129-4c69-bbf3-257923dd10d2" providerId="ADAL" clId="{3162E07E-6665-4E57-837A-7BD56144007F}" dt="2020-04-15T13:06:29.851" v="1977"/>
        <pc:sldMkLst>
          <pc:docMk/>
          <pc:sldMk cId="2898280977" sldId="10326"/>
        </pc:sldMkLst>
      </pc:sldChg>
      <pc:sldChg chg="del ord">
        <pc:chgData name="Chris Huntingford (POWER PLATFORM)" userId="ca21fdc5-a129-4c69-bbf3-257923dd10d2" providerId="ADAL" clId="{3162E07E-6665-4E57-837A-7BD56144007F}" dt="2020-04-15T13:07:54.721" v="1988" actId="47"/>
        <pc:sldMkLst>
          <pc:docMk/>
          <pc:sldMk cId="3135001636" sldId="10328"/>
        </pc:sldMkLst>
      </pc:sldChg>
      <pc:sldChg chg="modSp mod ord">
        <pc:chgData name="Chris Huntingford (POWER PLATFORM)" userId="ca21fdc5-a129-4c69-bbf3-257923dd10d2" providerId="ADAL" clId="{3162E07E-6665-4E57-837A-7BD56144007F}" dt="2020-04-15T13:06:29.851" v="1977"/>
        <pc:sldMkLst>
          <pc:docMk/>
          <pc:sldMk cId="3703477312" sldId="10329"/>
        </pc:sldMkLst>
        <pc:graphicFrameChg chg="modGraphic">
          <ac:chgData name="Chris Huntingford (POWER PLATFORM)" userId="ca21fdc5-a129-4c69-bbf3-257923dd10d2" providerId="ADAL" clId="{3162E07E-6665-4E57-837A-7BD56144007F}" dt="2020-02-06T08:26:29.543" v="1043" actId="207"/>
          <ac:graphicFrameMkLst>
            <pc:docMk/>
            <pc:sldMk cId="3703477312" sldId="10329"/>
            <ac:graphicFrameMk id="4" creationId="{AEC3D831-FE54-416A-B82D-632AE5877415}"/>
          </ac:graphicFrameMkLst>
        </pc:graphicFrameChg>
      </pc:sldChg>
      <pc:sldChg chg="ord">
        <pc:chgData name="Chris Huntingford (POWER PLATFORM)" userId="ca21fdc5-a129-4c69-bbf3-257923dd10d2" providerId="ADAL" clId="{3162E07E-6665-4E57-837A-7BD56144007F}" dt="2020-04-15T13:08:00.728" v="1990"/>
        <pc:sldMkLst>
          <pc:docMk/>
          <pc:sldMk cId="2526742074" sldId="10330"/>
        </pc:sldMkLst>
      </pc:sldChg>
      <pc:sldChg chg="del ord">
        <pc:chgData name="Chris Huntingford (POWER PLATFORM)" userId="ca21fdc5-a129-4c69-bbf3-257923dd10d2" providerId="ADAL" clId="{3162E07E-6665-4E57-837A-7BD56144007F}" dt="2020-04-15T13:08:32.706" v="1998" actId="47"/>
        <pc:sldMkLst>
          <pc:docMk/>
          <pc:sldMk cId="2654107365" sldId="10331"/>
        </pc:sldMkLst>
      </pc:sldChg>
      <pc:sldChg chg="del ord">
        <pc:chgData name="Chris Huntingford (POWER PLATFORM)" userId="ca21fdc5-a129-4c69-bbf3-257923dd10d2" providerId="ADAL" clId="{3162E07E-6665-4E57-837A-7BD56144007F}" dt="2020-04-15T13:08:06.135" v="1991" actId="47"/>
        <pc:sldMkLst>
          <pc:docMk/>
          <pc:sldMk cId="3505781261" sldId="10332"/>
        </pc:sldMkLst>
      </pc:sldChg>
      <pc:sldChg chg="modSp del mod">
        <pc:chgData name="Chris Huntingford (POWER PLATFORM)" userId="ca21fdc5-a129-4c69-bbf3-257923dd10d2" providerId="ADAL" clId="{3162E07E-6665-4E57-837A-7BD56144007F}" dt="2020-04-15T12:39:42.090" v="1469" actId="47"/>
        <pc:sldMkLst>
          <pc:docMk/>
          <pc:sldMk cId="2867580876" sldId="10333"/>
        </pc:sldMkLst>
        <pc:spChg chg="mod">
          <ac:chgData name="Chris Huntingford (POWER PLATFORM)" userId="ca21fdc5-a129-4c69-bbf3-257923dd10d2" providerId="ADAL" clId="{3162E07E-6665-4E57-837A-7BD56144007F}" dt="2020-04-15T12:31:11.456" v="1132" actId="20577"/>
          <ac:spMkLst>
            <pc:docMk/>
            <pc:sldMk cId="2867580876" sldId="10333"/>
            <ac:spMk id="2" creationId="{26B80031-A449-41AF-8D38-D095F5A999DE}"/>
          </ac:spMkLst>
        </pc:spChg>
        <pc:spChg chg="mod">
          <ac:chgData name="Chris Huntingford (POWER PLATFORM)" userId="ca21fdc5-a129-4c69-bbf3-257923dd10d2" providerId="ADAL" clId="{3162E07E-6665-4E57-837A-7BD56144007F}" dt="2020-04-15T12:32:08.024" v="1148" actId="20577"/>
          <ac:spMkLst>
            <pc:docMk/>
            <pc:sldMk cId="2867580876" sldId="10333"/>
            <ac:spMk id="3" creationId="{C4959A57-072D-4BF7-9BF3-D47799E8C152}"/>
          </ac:spMkLst>
        </pc:spChg>
      </pc:sldChg>
      <pc:sldChg chg="addSp delSp modSp mod ord modAnim">
        <pc:chgData name="Chris Huntingford (POWER PLATFORM)" userId="ca21fdc5-a129-4c69-bbf3-257923dd10d2" providerId="ADAL" clId="{3162E07E-6665-4E57-837A-7BD56144007F}" dt="2020-04-22T20:43:17.742" v="4202" actId="1076"/>
        <pc:sldMkLst>
          <pc:docMk/>
          <pc:sldMk cId="3478093211" sldId="10334"/>
        </pc:sldMkLst>
        <pc:spChg chg="mod topLvl">
          <ac:chgData name="Chris Huntingford (POWER PLATFORM)" userId="ca21fdc5-a129-4c69-bbf3-257923dd10d2" providerId="ADAL" clId="{3162E07E-6665-4E57-837A-7BD56144007F}" dt="2020-04-16T10:39:37.039" v="4005" actId="478"/>
          <ac:spMkLst>
            <pc:docMk/>
            <pc:sldMk cId="3478093211" sldId="10334"/>
            <ac:spMk id="2" creationId="{EB63712E-6A10-4A45-A4F6-9271006AB602}"/>
          </ac:spMkLst>
        </pc:spChg>
        <pc:spChg chg="mod topLvl">
          <ac:chgData name="Chris Huntingford (POWER PLATFORM)" userId="ca21fdc5-a129-4c69-bbf3-257923dd10d2" providerId="ADAL" clId="{3162E07E-6665-4E57-837A-7BD56144007F}" dt="2020-04-22T20:28:16.495" v="4171" actId="478"/>
          <ac:spMkLst>
            <pc:docMk/>
            <pc:sldMk cId="3478093211" sldId="10334"/>
            <ac:spMk id="3" creationId="{6EA36121-F1E7-49E8-9822-D935F8E9A2B5}"/>
          </ac:spMkLst>
        </pc:spChg>
        <pc:spChg chg="mod topLvl">
          <ac:chgData name="Chris Huntingford (POWER PLATFORM)" userId="ca21fdc5-a129-4c69-bbf3-257923dd10d2" providerId="ADAL" clId="{3162E07E-6665-4E57-837A-7BD56144007F}" dt="2020-04-22T20:27:15.292" v="4163" actId="478"/>
          <ac:spMkLst>
            <pc:docMk/>
            <pc:sldMk cId="3478093211" sldId="10334"/>
            <ac:spMk id="4" creationId="{75202D78-09F2-40F3-BD7A-5DEBC0619FB6}"/>
          </ac:spMkLst>
        </pc:spChg>
        <pc:spChg chg="mod topLvl">
          <ac:chgData name="Chris Huntingford (POWER PLATFORM)" userId="ca21fdc5-a129-4c69-bbf3-257923dd10d2" providerId="ADAL" clId="{3162E07E-6665-4E57-837A-7BD56144007F}" dt="2020-04-22T20:23:03.129" v="4155" actId="478"/>
          <ac:spMkLst>
            <pc:docMk/>
            <pc:sldMk cId="3478093211" sldId="10334"/>
            <ac:spMk id="5" creationId="{B527EE6D-C5FF-45B1-AE34-6516F3715E10}"/>
          </ac:spMkLst>
        </pc:spChg>
        <pc:spChg chg="mod topLvl">
          <ac:chgData name="Chris Huntingford (POWER PLATFORM)" userId="ca21fdc5-a129-4c69-bbf3-257923dd10d2" providerId="ADAL" clId="{3162E07E-6665-4E57-837A-7BD56144007F}" dt="2020-04-22T20:34:02.036" v="4180" actId="478"/>
          <ac:spMkLst>
            <pc:docMk/>
            <pc:sldMk cId="3478093211" sldId="10334"/>
            <ac:spMk id="6" creationId="{199DF29A-8A5B-453C-B7B2-311D4A3CF10B}"/>
          </ac:spMkLst>
        </pc:spChg>
        <pc:spChg chg="mod topLvl">
          <ac:chgData name="Chris Huntingford (POWER PLATFORM)" userId="ca21fdc5-a129-4c69-bbf3-257923dd10d2" providerId="ADAL" clId="{3162E07E-6665-4E57-837A-7BD56144007F}" dt="2020-04-16T10:48:04.868" v="4037" actId="207"/>
          <ac:spMkLst>
            <pc:docMk/>
            <pc:sldMk cId="3478093211" sldId="10334"/>
            <ac:spMk id="7" creationId="{84388755-149B-44F0-978B-FB8B8A5B45F5}"/>
          </ac:spMkLst>
        </pc:spChg>
        <pc:spChg chg="mod">
          <ac:chgData name="Chris Huntingford (POWER PLATFORM)" userId="ca21fdc5-a129-4c69-bbf3-257923dd10d2" providerId="ADAL" clId="{3162E07E-6665-4E57-837A-7BD56144007F}" dt="2020-04-15T13:14:58.794" v="2512" actId="20577"/>
          <ac:spMkLst>
            <pc:docMk/>
            <pc:sldMk cId="3478093211" sldId="10334"/>
            <ac:spMk id="8" creationId="{1FD703EA-5AA1-40A4-A878-D93D4F3D50AD}"/>
          </ac:spMkLst>
        </pc:spChg>
        <pc:spChg chg="add del">
          <ac:chgData name="Chris Huntingford (POWER PLATFORM)" userId="ca21fdc5-a129-4c69-bbf3-257923dd10d2" providerId="ADAL" clId="{3162E07E-6665-4E57-837A-7BD56144007F}" dt="2020-04-22T20:32:51.353" v="4173"/>
          <ac:spMkLst>
            <pc:docMk/>
            <pc:sldMk cId="3478093211" sldId="10334"/>
            <ac:spMk id="22" creationId="{5665AA35-C995-483C-B3BF-6A245330C1CD}"/>
          </ac:spMkLst>
        </pc:spChg>
        <pc:spChg chg="mod topLvl">
          <ac:chgData name="Chris Huntingford (POWER PLATFORM)" userId="ca21fdc5-a129-4c69-bbf3-257923dd10d2" providerId="ADAL" clId="{3162E07E-6665-4E57-837A-7BD56144007F}" dt="2020-04-16T10:40:57.941" v="4014" actId="207"/>
          <ac:spMkLst>
            <pc:docMk/>
            <pc:sldMk cId="3478093211" sldId="10334"/>
            <ac:spMk id="23" creationId="{98FCC13F-6BCB-4667-BBBB-CD113C734243}"/>
          </ac:spMkLst>
        </pc:spChg>
        <pc:spChg chg="add mod ord">
          <ac:chgData name="Chris Huntingford (POWER PLATFORM)" userId="ca21fdc5-a129-4c69-bbf3-257923dd10d2" providerId="ADAL" clId="{3162E07E-6665-4E57-837A-7BD56144007F}" dt="2020-04-22T20:43:17.742" v="4202" actId="1076"/>
          <ac:spMkLst>
            <pc:docMk/>
            <pc:sldMk cId="3478093211" sldId="10334"/>
            <ac:spMk id="28" creationId="{07B1079B-B5B8-4064-8331-8B7D3763C869}"/>
          </ac:spMkLst>
        </pc:spChg>
        <pc:spChg chg="mod topLvl">
          <ac:chgData name="Chris Huntingford (POWER PLATFORM)" userId="ca21fdc5-a129-4c69-bbf3-257923dd10d2" providerId="ADAL" clId="{3162E07E-6665-4E57-837A-7BD56144007F}" dt="2020-04-22T20:37:15.004" v="4190" actId="478"/>
          <ac:spMkLst>
            <pc:docMk/>
            <pc:sldMk cId="3478093211" sldId="10334"/>
            <ac:spMk id="29" creationId="{EE7C6D21-BA52-48E4-A8EF-96EBF8E90639}"/>
          </ac:spMkLst>
        </pc:spChg>
        <pc:grpChg chg="add del mod">
          <ac:chgData name="Chris Huntingford (POWER PLATFORM)" userId="ca21fdc5-a129-4c69-bbf3-257923dd10d2" providerId="ADAL" clId="{3162E07E-6665-4E57-837A-7BD56144007F}" dt="2020-04-16T10:39:37.039" v="4005" actId="478"/>
          <ac:grpSpMkLst>
            <pc:docMk/>
            <pc:sldMk cId="3478093211" sldId="10334"/>
            <ac:grpSpMk id="9" creationId="{C5C131EA-79F7-40A2-B9B8-E99874D9F815}"/>
          </ac:grpSpMkLst>
        </pc:grpChg>
        <pc:grpChg chg="add del mod">
          <ac:chgData name="Chris Huntingford (POWER PLATFORM)" userId="ca21fdc5-a129-4c69-bbf3-257923dd10d2" providerId="ADAL" clId="{3162E07E-6665-4E57-837A-7BD56144007F}" dt="2020-04-22T20:34:02.036" v="4180" actId="478"/>
          <ac:grpSpMkLst>
            <pc:docMk/>
            <pc:sldMk cId="3478093211" sldId="10334"/>
            <ac:grpSpMk id="11" creationId="{C544A4DE-E7BA-45CA-979E-0D31EC92AC86}"/>
          </ac:grpSpMkLst>
        </pc:grpChg>
        <pc:grpChg chg="add del mod">
          <ac:chgData name="Chris Huntingford (POWER PLATFORM)" userId="ca21fdc5-a129-4c69-bbf3-257923dd10d2" providerId="ADAL" clId="{3162E07E-6665-4E57-837A-7BD56144007F}" dt="2020-04-22T20:23:03.129" v="4155" actId="478"/>
          <ac:grpSpMkLst>
            <pc:docMk/>
            <pc:sldMk cId="3478093211" sldId="10334"/>
            <ac:grpSpMk id="14" creationId="{25F20FB5-5AA9-4A33-BC11-72F49B2485FD}"/>
          </ac:grpSpMkLst>
        </pc:grpChg>
        <pc:grpChg chg="add del mod">
          <ac:chgData name="Chris Huntingford (POWER PLATFORM)" userId="ca21fdc5-a129-4c69-bbf3-257923dd10d2" providerId="ADAL" clId="{3162E07E-6665-4E57-837A-7BD56144007F}" dt="2020-04-22T20:28:16.495" v="4171" actId="478"/>
          <ac:grpSpMkLst>
            <pc:docMk/>
            <pc:sldMk cId="3478093211" sldId="10334"/>
            <ac:grpSpMk id="16" creationId="{7F895DE0-44FE-4D8E-BEF5-A484F75A30BE}"/>
          </ac:grpSpMkLst>
        </pc:grpChg>
        <pc:grpChg chg="add del mod">
          <ac:chgData name="Chris Huntingford (POWER PLATFORM)" userId="ca21fdc5-a129-4c69-bbf3-257923dd10d2" providerId="ADAL" clId="{3162E07E-6665-4E57-837A-7BD56144007F}" dt="2020-04-22T20:27:15.292" v="4163" actId="478"/>
          <ac:grpSpMkLst>
            <pc:docMk/>
            <pc:sldMk cId="3478093211" sldId="10334"/>
            <ac:grpSpMk id="18" creationId="{CAFE5DA2-0E99-4C35-BF7E-8095D1110F12}"/>
          </ac:grpSpMkLst>
        </pc:grpChg>
        <pc:grpChg chg="add del mod">
          <ac:chgData name="Chris Huntingford (POWER PLATFORM)" userId="ca21fdc5-a129-4c69-bbf3-257923dd10d2" providerId="ADAL" clId="{3162E07E-6665-4E57-837A-7BD56144007F}" dt="2020-04-16T10:46:57.789" v="4029" actId="478"/>
          <ac:grpSpMkLst>
            <pc:docMk/>
            <pc:sldMk cId="3478093211" sldId="10334"/>
            <ac:grpSpMk id="20" creationId="{2018B991-6029-4873-A2C7-139D64849AD0}"/>
          </ac:grpSpMkLst>
        </pc:grpChg>
        <pc:grpChg chg="add del mod">
          <ac:chgData name="Chris Huntingford (POWER PLATFORM)" userId="ca21fdc5-a129-4c69-bbf3-257923dd10d2" providerId="ADAL" clId="{3162E07E-6665-4E57-837A-7BD56144007F}" dt="2020-02-05T12:15:39.192" v="604" actId="165"/>
          <ac:grpSpMkLst>
            <pc:docMk/>
            <pc:sldMk cId="3478093211" sldId="10334"/>
            <ac:grpSpMk id="22" creationId="{389AFF69-9161-4B53-BF5E-DC8724E6EA5C}"/>
          </ac:grpSpMkLst>
        </pc:grpChg>
        <pc:grpChg chg="add del mod">
          <ac:chgData name="Chris Huntingford (POWER PLATFORM)" userId="ca21fdc5-a129-4c69-bbf3-257923dd10d2" providerId="ADAL" clId="{3162E07E-6665-4E57-837A-7BD56144007F}" dt="2020-04-16T10:39:39.280" v="4006" actId="478"/>
          <ac:grpSpMkLst>
            <pc:docMk/>
            <pc:sldMk cId="3478093211" sldId="10334"/>
            <ac:grpSpMk id="27" creationId="{2E138DB8-5071-46FA-BC10-C14974C28225}"/>
          </ac:grpSpMkLst>
        </pc:grpChg>
        <pc:grpChg chg="add del mod">
          <ac:chgData name="Chris Huntingford (POWER PLATFORM)" userId="ca21fdc5-a129-4c69-bbf3-257923dd10d2" providerId="ADAL" clId="{3162E07E-6665-4E57-837A-7BD56144007F}" dt="2020-02-05T12:21:53.281" v="685" actId="478"/>
          <ac:grpSpMkLst>
            <pc:docMk/>
            <pc:sldMk cId="3478093211" sldId="10334"/>
            <ac:grpSpMk id="28" creationId="{7A9DC444-45EE-4195-91B2-0DF27C46370D}"/>
          </ac:grpSpMkLst>
        </pc:grpChg>
        <pc:grpChg chg="add del mod">
          <ac:chgData name="Chris Huntingford (POWER PLATFORM)" userId="ca21fdc5-a129-4c69-bbf3-257923dd10d2" providerId="ADAL" clId="{3162E07E-6665-4E57-837A-7BD56144007F}" dt="2020-04-22T20:37:15.004" v="4190" actId="478"/>
          <ac:grpSpMkLst>
            <pc:docMk/>
            <pc:sldMk cId="3478093211" sldId="10334"/>
            <ac:grpSpMk id="33" creationId="{DEC033D2-D28A-472C-BB52-C372E5B79591}"/>
          </ac:grpSpMkLst>
        </pc:grpChg>
        <pc:picChg chg="add del mod topLvl">
          <ac:chgData name="Chris Huntingford (POWER PLATFORM)" userId="ca21fdc5-a129-4c69-bbf3-257923dd10d2" providerId="ADAL" clId="{3162E07E-6665-4E57-837A-7BD56144007F}" dt="2020-04-22T20:28:16.495" v="4171" actId="478"/>
          <ac:picMkLst>
            <pc:docMk/>
            <pc:sldMk cId="3478093211" sldId="10334"/>
            <ac:picMk id="10" creationId="{0189F20E-B11E-488C-B7AE-34ED72A1EFA5}"/>
          </ac:picMkLst>
        </pc:picChg>
        <pc:picChg chg="add del mod topLvl">
          <ac:chgData name="Chris Huntingford (POWER PLATFORM)" userId="ca21fdc5-a129-4c69-bbf3-257923dd10d2" providerId="ADAL" clId="{3162E07E-6665-4E57-837A-7BD56144007F}" dt="2020-04-22T20:27:15.292" v="4163" actId="478"/>
          <ac:picMkLst>
            <pc:docMk/>
            <pc:sldMk cId="3478093211" sldId="10334"/>
            <ac:picMk id="12" creationId="{EFD1074A-5E3C-4897-8780-49E00E92654E}"/>
          </ac:picMkLst>
        </pc:picChg>
        <pc:picChg chg="mod">
          <ac:chgData name="Chris Huntingford (POWER PLATFORM)" userId="ca21fdc5-a129-4c69-bbf3-257923dd10d2" providerId="ADAL" clId="{3162E07E-6665-4E57-837A-7BD56144007F}" dt="2020-02-05T12:26:29.311" v="707" actId="1076"/>
          <ac:picMkLst>
            <pc:docMk/>
            <pc:sldMk cId="3478093211" sldId="10334"/>
            <ac:picMk id="13" creationId="{9512F81B-328A-420A-B7D9-B50B7F7C93B0}"/>
          </ac:picMkLst>
        </pc:picChg>
        <pc:picChg chg="add mod">
          <ac:chgData name="Chris Huntingford (POWER PLATFORM)" userId="ca21fdc5-a129-4c69-bbf3-257923dd10d2" providerId="ADAL" clId="{3162E07E-6665-4E57-837A-7BD56144007F}" dt="2020-04-22T20:25:09.939" v="4162" actId="1076"/>
          <ac:picMkLst>
            <pc:docMk/>
            <pc:sldMk cId="3478093211" sldId="10334"/>
            <ac:picMk id="15" creationId="{195FAC46-EECE-46AE-902C-7DD5AC43C42B}"/>
          </ac:picMkLst>
        </pc:picChg>
        <pc:picChg chg="add del mod topLvl">
          <ac:chgData name="Chris Huntingford (POWER PLATFORM)" userId="ca21fdc5-a129-4c69-bbf3-257923dd10d2" providerId="ADAL" clId="{3162E07E-6665-4E57-837A-7BD56144007F}" dt="2020-04-16T10:46:57.789" v="4029" actId="478"/>
          <ac:picMkLst>
            <pc:docMk/>
            <pc:sldMk cId="3478093211" sldId="10334"/>
            <ac:picMk id="15" creationId="{B5DDD22A-DEDF-4CEB-BA1D-74A31F2492FE}"/>
          </ac:picMkLst>
        </pc:picChg>
        <pc:picChg chg="add del mod topLvl">
          <ac:chgData name="Chris Huntingford (POWER PLATFORM)" userId="ca21fdc5-a129-4c69-bbf3-257923dd10d2" providerId="ADAL" clId="{3162E07E-6665-4E57-837A-7BD56144007F}" dt="2020-04-16T10:39:37.039" v="4005" actId="478"/>
          <ac:picMkLst>
            <pc:docMk/>
            <pc:sldMk cId="3478093211" sldId="10334"/>
            <ac:picMk id="17" creationId="{6E3DF63D-391B-45C9-A183-95770432D05D}"/>
          </ac:picMkLst>
        </pc:picChg>
        <pc:picChg chg="add del mod topLvl">
          <ac:chgData name="Chris Huntingford (POWER PLATFORM)" userId="ca21fdc5-a129-4c69-bbf3-257923dd10d2" providerId="ADAL" clId="{3162E07E-6665-4E57-837A-7BD56144007F}" dt="2020-04-22T20:34:02.036" v="4180" actId="478"/>
          <ac:picMkLst>
            <pc:docMk/>
            <pc:sldMk cId="3478093211" sldId="10334"/>
            <ac:picMk id="19" creationId="{3F0AFBB7-8924-4F8C-8CF3-D6A58BAF46AB}"/>
          </ac:picMkLst>
        </pc:picChg>
        <pc:picChg chg="add mod">
          <ac:chgData name="Chris Huntingford (POWER PLATFORM)" userId="ca21fdc5-a129-4c69-bbf3-257923dd10d2" providerId="ADAL" clId="{3162E07E-6665-4E57-837A-7BD56144007F}" dt="2020-04-22T20:28:02.023" v="4170" actId="1076"/>
          <ac:picMkLst>
            <pc:docMk/>
            <pc:sldMk cId="3478093211" sldId="10334"/>
            <ac:picMk id="20" creationId="{E9A48379-3B5B-44B8-A0EF-E6D2538F07AF}"/>
          </ac:picMkLst>
        </pc:picChg>
        <pc:picChg chg="add del mod topLvl">
          <ac:chgData name="Chris Huntingford (POWER PLATFORM)" userId="ca21fdc5-a129-4c69-bbf3-257923dd10d2" providerId="ADAL" clId="{3162E07E-6665-4E57-837A-7BD56144007F}" dt="2020-04-22T20:23:03.129" v="4155" actId="478"/>
          <ac:picMkLst>
            <pc:docMk/>
            <pc:sldMk cId="3478093211" sldId="10334"/>
            <ac:picMk id="21" creationId="{0F68CA45-06BB-4070-ACD7-050E43182AD2}"/>
          </ac:picMkLst>
        </pc:picChg>
        <pc:picChg chg="add mod">
          <ac:chgData name="Chris Huntingford (POWER PLATFORM)" userId="ca21fdc5-a129-4c69-bbf3-257923dd10d2" providerId="ADAL" clId="{3162E07E-6665-4E57-837A-7BD56144007F}" dt="2020-04-16T10:41:05.688" v="4015" actId="1076"/>
          <ac:picMkLst>
            <pc:docMk/>
            <pc:sldMk cId="3478093211" sldId="10334"/>
            <ac:picMk id="24" creationId="{8D1741FC-F49E-4B5B-8241-2CCE8864FFE4}"/>
          </ac:picMkLst>
        </pc:picChg>
        <pc:picChg chg="del mod topLvl">
          <ac:chgData name="Chris Huntingford (POWER PLATFORM)" userId="ca21fdc5-a129-4c69-bbf3-257923dd10d2" providerId="ADAL" clId="{3162E07E-6665-4E57-837A-7BD56144007F}" dt="2020-02-05T12:19:59.407" v="608" actId="478"/>
          <ac:picMkLst>
            <pc:docMk/>
            <pc:sldMk cId="3478093211" sldId="10334"/>
            <ac:picMk id="24" creationId="{9895B011-6B79-4F05-8D2A-A4C103D3BCF8}"/>
          </ac:picMkLst>
        </pc:picChg>
        <pc:picChg chg="add del mod topLvl">
          <ac:chgData name="Chris Huntingford (POWER PLATFORM)" userId="ca21fdc5-a129-4c69-bbf3-257923dd10d2" providerId="ADAL" clId="{3162E07E-6665-4E57-837A-7BD56144007F}" dt="2020-04-16T10:39:39.280" v="4006" actId="478"/>
          <ac:picMkLst>
            <pc:docMk/>
            <pc:sldMk cId="3478093211" sldId="10334"/>
            <ac:picMk id="26" creationId="{48B7387E-3E2A-41A2-A7D3-D2F23679F2A4}"/>
          </ac:picMkLst>
        </pc:picChg>
        <pc:picChg chg="add mod">
          <ac:chgData name="Chris Huntingford (POWER PLATFORM)" userId="ca21fdc5-a129-4c69-bbf3-257923dd10d2" providerId="ADAL" clId="{3162E07E-6665-4E57-837A-7BD56144007F}" dt="2020-04-22T20:33:56.278" v="4179" actId="1076"/>
          <ac:picMkLst>
            <pc:docMk/>
            <pc:sldMk cId="3478093211" sldId="10334"/>
            <ac:picMk id="26" creationId="{A9CEEF10-FA93-4CF2-BD2C-FCBD5F65BFD6}"/>
          </ac:picMkLst>
        </pc:picChg>
        <pc:picChg chg="del topLvl">
          <ac:chgData name="Chris Huntingford (POWER PLATFORM)" userId="ca21fdc5-a129-4c69-bbf3-257923dd10d2" providerId="ADAL" clId="{3162E07E-6665-4E57-837A-7BD56144007F}" dt="2020-02-05T12:21:53.281" v="685" actId="478"/>
          <ac:picMkLst>
            <pc:docMk/>
            <pc:sldMk cId="3478093211" sldId="10334"/>
            <ac:picMk id="30" creationId="{4E4376F3-D1B1-4CB7-9396-F7A200B7ECD6}"/>
          </ac:picMkLst>
        </pc:picChg>
        <pc:picChg chg="add mod">
          <ac:chgData name="Chris Huntingford (POWER PLATFORM)" userId="ca21fdc5-a129-4c69-bbf3-257923dd10d2" providerId="ADAL" clId="{3162E07E-6665-4E57-837A-7BD56144007F}" dt="2020-04-15T13:06:47.630" v="1980"/>
          <ac:picMkLst>
            <pc:docMk/>
            <pc:sldMk cId="3478093211" sldId="10334"/>
            <ac:picMk id="30" creationId="{FBE3776F-7FB1-41B1-ADBD-339CD4A9E9ED}"/>
          </ac:picMkLst>
        </pc:picChg>
        <pc:picChg chg="add mod">
          <ac:chgData name="Chris Huntingford (POWER PLATFORM)" userId="ca21fdc5-a129-4c69-bbf3-257923dd10d2" providerId="ADAL" clId="{3162E07E-6665-4E57-837A-7BD56144007F}" dt="2020-04-16T10:42:21.087" v="4028" actId="1036"/>
          <ac:picMkLst>
            <pc:docMk/>
            <pc:sldMk cId="3478093211" sldId="10334"/>
            <ac:picMk id="31" creationId="{39E57F7B-2294-4855-9BD7-EED68B4BAD68}"/>
          </ac:picMkLst>
        </pc:picChg>
        <pc:picChg chg="add del mod topLvl">
          <ac:chgData name="Chris Huntingford (POWER PLATFORM)" userId="ca21fdc5-a129-4c69-bbf3-257923dd10d2" providerId="ADAL" clId="{3162E07E-6665-4E57-837A-7BD56144007F}" dt="2020-04-22T20:37:15.004" v="4190" actId="478"/>
          <ac:picMkLst>
            <pc:docMk/>
            <pc:sldMk cId="3478093211" sldId="10334"/>
            <ac:picMk id="32" creationId="{E403A44B-6F09-44C7-BF05-534E4C641B79}"/>
          </ac:picMkLst>
        </pc:picChg>
        <pc:picChg chg="add mod">
          <ac:chgData name="Chris Huntingford (POWER PLATFORM)" userId="ca21fdc5-a129-4c69-bbf3-257923dd10d2" providerId="ADAL" clId="{3162E07E-6665-4E57-837A-7BD56144007F}" dt="2020-04-22T20:37:12.257" v="4189" actId="1076"/>
          <ac:picMkLst>
            <pc:docMk/>
            <pc:sldMk cId="3478093211" sldId="10334"/>
            <ac:picMk id="34" creationId="{C5D0A659-63EB-4636-9C36-BAA1479822FF}"/>
          </ac:picMkLst>
        </pc:picChg>
        <pc:picChg chg="add mod">
          <ac:chgData name="Chris Huntingford (POWER PLATFORM)" userId="ca21fdc5-a129-4c69-bbf3-257923dd10d2" providerId="ADAL" clId="{3162E07E-6665-4E57-837A-7BD56144007F}" dt="2020-04-16T10:48:14.918" v="4038" actId="1076"/>
          <ac:picMkLst>
            <pc:docMk/>
            <pc:sldMk cId="3478093211" sldId="10334"/>
            <ac:picMk id="35" creationId="{511C17EB-1019-4DEF-A7A1-72FE1A27937A}"/>
          </ac:picMkLst>
        </pc:picChg>
        <pc:picChg chg="add mod">
          <ac:chgData name="Chris Huntingford (POWER PLATFORM)" userId="ca21fdc5-a129-4c69-bbf3-257923dd10d2" providerId="ADAL" clId="{3162E07E-6665-4E57-837A-7BD56144007F}" dt="2020-04-22T20:41:00.412" v="4198" actId="1076"/>
          <ac:picMkLst>
            <pc:docMk/>
            <pc:sldMk cId="3478093211" sldId="10334"/>
            <ac:picMk id="37" creationId="{BCC0A74B-6A90-46BE-8E18-3A13E6BBBA73}"/>
          </ac:picMkLst>
        </pc:picChg>
      </pc:sldChg>
      <pc:sldChg chg="del">
        <pc:chgData name="Chris Huntingford (POWER PLATFORM)" userId="ca21fdc5-a129-4c69-bbf3-257923dd10d2" providerId="ADAL" clId="{3162E07E-6665-4E57-837A-7BD56144007F}" dt="2020-04-15T12:44:49.807" v="1951" actId="47"/>
        <pc:sldMkLst>
          <pc:docMk/>
          <pc:sldMk cId="1331828901" sldId="2076136517"/>
        </pc:sldMkLst>
      </pc:sldChg>
      <pc:sldChg chg="del">
        <pc:chgData name="Chris Huntingford (POWER PLATFORM)" userId="ca21fdc5-a129-4c69-bbf3-257923dd10d2" providerId="ADAL" clId="{3162E07E-6665-4E57-837A-7BD56144007F}" dt="2020-04-15T12:43:35.634" v="1940" actId="47"/>
        <pc:sldMkLst>
          <pc:docMk/>
          <pc:sldMk cId="1216170123" sldId="2076136524"/>
        </pc:sldMkLst>
      </pc:sldChg>
      <pc:sldChg chg="del">
        <pc:chgData name="Chris Huntingford (POWER PLATFORM)" userId="ca21fdc5-a129-4c69-bbf3-257923dd10d2" providerId="ADAL" clId="{3162E07E-6665-4E57-837A-7BD56144007F}" dt="2020-04-15T12:44:47.451" v="1948" actId="47"/>
        <pc:sldMkLst>
          <pc:docMk/>
          <pc:sldMk cId="2042377855" sldId="2076136561"/>
        </pc:sldMkLst>
      </pc:sldChg>
      <pc:sldChg chg="del">
        <pc:chgData name="Chris Huntingford (POWER PLATFORM)" userId="ca21fdc5-a129-4c69-bbf3-257923dd10d2" providerId="ADAL" clId="{3162E07E-6665-4E57-837A-7BD56144007F}" dt="2020-04-15T12:44:48.397" v="1949" actId="47"/>
        <pc:sldMkLst>
          <pc:docMk/>
          <pc:sldMk cId="2319452159" sldId="2076136562"/>
        </pc:sldMkLst>
      </pc:sldChg>
      <pc:sldChg chg="del">
        <pc:chgData name="Chris Huntingford (POWER PLATFORM)" userId="ca21fdc5-a129-4c69-bbf3-257923dd10d2" providerId="ADAL" clId="{3162E07E-6665-4E57-837A-7BD56144007F}" dt="2020-04-15T12:44:54.831" v="1957" actId="47"/>
        <pc:sldMkLst>
          <pc:docMk/>
          <pc:sldMk cId="2014765308" sldId="2076136563"/>
        </pc:sldMkLst>
      </pc:sldChg>
      <pc:sldChg chg="del">
        <pc:chgData name="Chris Huntingford (POWER PLATFORM)" userId="ca21fdc5-a129-4c69-bbf3-257923dd10d2" providerId="ADAL" clId="{3162E07E-6665-4E57-837A-7BD56144007F}" dt="2020-04-15T12:44:49.041" v="1950" actId="47"/>
        <pc:sldMkLst>
          <pc:docMk/>
          <pc:sldMk cId="1126133640" sldId="2076136969"/>
        </pc:sldMkLst>
      </pc:sldChg>
      <pc:sldChg chg="del ord">
        <pc:chgData name="Chris Huntingford (POWER PLATFORM)" userId="ca21fdc5-a129-4c69-bbf3-257923dd10d2" providerId="ADAL" clId="{3162E07E-6665-4E57-837A-7BD56144007F}" dt="2020-04-15T13:07:08.016" v="1982" actId="47"/>
        <pc:sldMkLst>
          <pc:docMk/>
          <pc:sldMk cId="755456385" sldId="2076136971"/>
        </pc:sldMkLst>
      </pc:sldChg>
      <pc:sldChg chg="ord">
        <pc:chgData name="Chris Huntingford (POWER PLATFORM)" userId="ca21fdc5-a129-4c69-bbf3-257923dd10d2" providerId="ADAL" clId="{3162E07E-6665-4E57-837A-7BD56144007F}" dt="2020-04-15T13:06:29.851" v="1977"/>
        <pc:sldMkLst>
          <pc:docMk/>
          <pc:sldMk cId="503167569" sldId="2076137153"/>
        </pc:sldMkLst>
      </pc:sldChg>
      <pc:sldChg chg="addSp delSp modSp add del mod ord">
        <pc:chgData name="Chris Huntingford (POWER PLATFORM)" userId="ca21fdc5-a129-4c69-bbf3-257923dd10d2" providerId="ADAL" clId="{3162E07E-6665-4E57-837A-7BD56144007F}" dt="2020-04-15T13:07:31.117" v="1985" actId="47"/>
        <pc:sldMkLst>
          <pc:docMk/>
          <pc:sldMk cId="140343533" sldId="2076137154"/>
        </pc:sldMkLst>
        <pc:spChg chg="mod">
          <ac:chgData name="Chris Huntingford (POWER PLATFORM)" userId="ca21fdc5-a129-4c69-bbf3-257923dd10d2" providerId="ADAL" clId="{3162E07E-6665-4E57-837A-7BD56144007F}" dt="2020-01-10T18:38:19.561" v="586" actId="20577"/>
          <ac:spMkLst>
            <pc:docMk/>
            <pc:sldMk cId="140343533" sldId="2076137154"/>
            <ac:spMk id="2" creationId="{74D60CA8-CF31-42D5-9E41-CD9D72659ECD}"/>
          </ac:spMkLst>
        </pc:spChg>
        <pc:spChg chg="del">
          <ac:chgData name="Chris Huntingford (POWER PLATFORM)" userId="ca21fdc5-a129-4c69-bbf3-257923dd10d2" providerId="ADAL" clId="{3162E07E-6665-4E57-837A-7BD56144007F}" dt="2020-01-10T17:56:26.187" v="431" actId="478"/>
          <ac:spMkLst>
            <pc:docMk/>
            <pc:sldMk cId="140343533" sldId="2076137154"/>
            <ac:spMk id="3" creationId="{546C78CB-2763-441E-AC96-2C4794EA2DD9}"/>
          </ac:spMkLst>
        </pc:spChg>
        <pc:spChg chg="add mod">
          <ac:chgData name="Chris Huntingford (POWER PLATFORM)" userId="ca21fdc5-a129-4c69-bbf3-257923dd10d2" providerId="ADAL" clId="{3162E07E-6665-4E57-837A-7BD56144007F}" dt="2020-01-10T18:28:24.596" v="574" actId="207"/>
          <ac:spMkLst>
            <pc:docMk/>
            <pc:sldMk cId="140343533" sldId="2076137154"/>
            <ac:spMk id="4" creationId="{5530C6C1-EA87-432D-97C0-B656C1D927B2}"/>
          </ac:spMkLst>
        </pc:spChg>
        <pc:spChg chg="add mod">
          <ac:chgData name="Chris Huntingford (POWER PLATFORM)" userId="ca21fdc5-a129-4c69-bbf3-257923dd10d2" providerId="ADAL" clId="{3162E07E-6665-4E57-837A-7BD56144007F}" dt="2020-01-10T18:21:18.237" v="536" actId="207"/>
          <ac:spMkLst>
            <pc:docMk/>
            <pc:sldMk cId="140343533" sldId="2076137154"/>
            <ac:spMk id="5" creationId="{4524A806-62DB-43C3-B1D1-9893F73621EC}"/>
          </ac:spMkLst>
        </pc:spChg>
        <pc:spChg chg="add del mod">
          <ac:chgData name="Chris Huntingford (POWER PLATFORM)" userId="ca21fdc5-a129-4c69-bbf3-257923dd10d2" providerId="ADAL" clId="{3162E07E-6665-4E57-837A-7BD56144007F}" dt="2020-01-10T17:56:58.465" v="437" actId="478"/>
          <ac:spMkLst>
            <pc:docMk/>
            <pc:sldMk cId="140343533" sldId="2076137154"/>
            <ac:spMk id="6" creationId="{A2BE83F7-28D9-4920-BEE8-67E3EEE6CCE5}"/>
          </ac:spMkLst>
        </pc:spChg>
        <pc:spChg chg="add mod">
          <ac:chgData name="Chris Huntingford (POWER PLATFORM)" userId="ca21fdc5-a129-4c69-bbf3-257923dd10d2" providerId="ADAL" clId="{3162E07E-6665-4E57-837A-7BD56144007F}" dt="2020-01-10T18:25:17.309" v="560" actId="207"/>
          <ac:spMkLst>
            <pc:docMk/>
            <pc:sldMk cId="140343533" sldId="2076137154"/>
            <ac:spMk id="7" creationId="{0179D7E9-B867-4521-9D24-BB39E5B1A9D4}"/>
          </ac:spMkLst>
        </pc:spChg>
        <pc:spChg chg="add mod">
          <ac:chgData name="Chris Huntingford (POWER PLATFORM)" userId="ca21fdc5-a129-4c69-bbf3-257923dd10d2" providerId="ADAL" clId="{3162E07E-6665-4E57-837A-7BD56144007F}" dt="2020-01-10T18:18:25.684" v="521" actId="1076"/>
          <ac:spMkLst>
            <pc:docMk/>
            <pc:sldMk cId="140343533" sldId="2076137154"/>
            <ac:spMk id="8" creationId="{3F21F7BA-FFD1-4EDC-913D-004F189DEE84}"/>
          </ac:spMkLst>
        </pc:spChg>
        <pc:spChg chg="add mod">
          <ac:chgData name="Chris Huntingford (POWER PLATFORM)" userId="ca21fdc5-a129-4c69-bbf3-257923dd10d2" providerId="ADAL" clId="{3162E07E-6665-4E57-837A-7BD56144007F}" dt="2020-01-10T18:18:59.413" v="526" actId="14100"/>
          <ac:spMkLst>
            <pc:docMk/>
            <pc:sldMk cId="140343533" sldId="2076137154"/>
            <ac:spMk id="11" creationId="{D189311A-C511-4F2A-B781-F77894700663}"/>
          </ac:spMkLst>
        </pc:spChg>
        <pc:spChg chg="add mod">
          <ac:chgData name="Chris Huntingford (POWER PLATFORM)" userId="ca21fdc5-a129-4c69-bbf3-257923dd10d2" providerId="ADAL" clId="{3162E07E-6665-4E57-837A-7BD56144007F}" dt="2020-01-10T18:11:31.695" v="498" actId="1076"/>
          <ac:spMkLst>
            <pc:docMk/>
            <pc:sldMk cId="140343533" sldId="2076137154"/>
            <ac:spMk id="12" creationId="{DAEA64CB-6E00-4375-9F52-47D050E99E48}"/>
          </ac:spMkLst>
        </pc:spChg>
        <pc:spChg chg="add mod">
          <ac:chgData name="Chris Huntingford (POWER PLATFORM)" userId="ca21fdc5-a129-4c69-bbf3-257923dd10d2" providerId="ADAL" clId="{3162E07E-6665-4E57-837A-7BD56144007F}" dt="2020-01-10T18:18:36.170" v="523" actId="1076"/>
          <ac:spMkLst>
            <pc:docMk/>
            <pc:sldMk cId="140343533" sldId="2076137154"/>
            <ac:spMk id="13" creationId="{541735E7-0F9D-49AF-877A-FA8D113AEBDA}"/>
          </ac:spMkLst>
        </pc:spChg>
        <pc:spChg chg="add mod">
          <ac:chgData name="Chris Huntingford (POWER PLATFORM)" userId="ca21fdc5-a129-4c69-bbf3-257923dd10d2" providerId="ADAL" clId="{3162E07E-6665-4E57-837A-7BD56144007F}" dt="2020-01-10T18:18:31.368" v="522" actId="1076"/>
          <ac:spMkLst>
            <pc:docMk/>
            <pc:sldMk cId="140343533" sldId="2076137154"/>
            <ac:spMk id="14" creationId="{CB8B5969-668E-45D1-8B29-BB54039F18BB}"/>
          </ac:spMkLst>
        </pc:spChg>
        <pc:picChg chg="add del mod">
          <ac:chgData name="Chris Huntingford (POWER PLATFORM)" userId="ca21fdc5-a129-4c69-bbf3-257923dd10d2" providerId="ADAL" clId="{3162E07E-6665-4E57-837A-7BD56144007F}" dt="2020-01-10T18:19:50.259" v="527" actId="478"/>
          <ac:picMkLst>
            <pc:docMk/>
            <pc:sldMk cId="140343533" sldId="2076137154"/>
            <ac:picMk id="10" creationId="{5E642708-CCE3-4181-9388-731211BE44B3}"/>
          </ac:picMkLst>
        </pc:picChg>
        <pc:picChg chg="add mod">
          <ac:chgData name="Chris Huntingford (POWER PLATFORM)" userId="ca21fdc5-a129-4c69-bbf3-257923dd10d2" providerId="ADAL" clId="{3162E07E-6665-4E57-837A-7BD56144007F}" dt="2020-01-10T18:20:51.355" v="533" actId="1076"/>
          <ac:picMkLst>
            <pc:docMk/>
            <pc:sldMk cId="140343533" sldId="2076137154"/>
            <ac:picMk id="16" creationId="{94D5F0A0-33FF-4268-BCF9-36278C4B311F}"/>
          </ac:picMkLst>
        </pc:picChg>
        <pc:picChg chg="add del mod">
          <ac:chgData name="Chris Huntingford (POWER PLATFORM)" userId="ca21fdc5-a129-4c69-bbf3-257923dd10d2" providerId="ADAL" clId="{3162E07E-6665-4E57-837A-7BD56144007F}" dt="2020-01-10T18:24:43.368" v="549" actId="478"/>
          <ac:picMkLst>
            <pc:docMk/>
            <pc:sldMk cId="140343533" sldId="2076137154"/>
            <ac:picMk id="18" creationId="{BC36D20F-E9A7-4B16-80D6-28155EC46C69}"/>
          </ac:picMkLst>
        </pc:picChg>
        <pc:picChg chg="add mod">
          <ac:chgData name="Chris Huntingford (POWER PLATFORM)" userId="ca21fdc5-a129-4c69-bbf3-257923dd10d2" providerId="ADAL" clId="{3162E07E-6665-4E57-837A-7BD56144007F}" dt="2020-01-10T18:25:12.817" v="559" actId="1076"/>
          <ac:picMkLst>
            <pc:docMk/>
            <pc:sldMk cId="140343533" sldId="2076137154"/>
            <ac:picMk id="20" creationId="{7DF3B2BF-ACA6-4A95-8312-6EFA5F6A0D97}"/>
          </ac:picMkLst>
        </pc:picChg>
        <pc:picChg chg="add mod">
          <ac:chgData name="Chris Huntingford (POWER PLATFORM)" userId="ca21fdc5-a129-4c69-bbf3-257923dd10d2" providerId="ADAL" clId="{3162E07E-6665-4E57-837A-7BD56144007F}" dt="2020-01-10T18:27:15.725" v="570" actId="1076"/>
          <ac:picMkLst>
            <pc:docMk/>
            <pc:sldMk cId="140343533" sldId="2076137154"/>
            <ac:picMk id="22" creationId="{6DDF31DC-AFEB-481D-A0BF-9307717DF1A5}"/>
          </ac:picMkLst>
        </pc:picChg>
        <pc:picChg chg="add mod">
          <ac:chgData name="Chris Huntingford (POWER PLATFORM)" userId="ca21fdc5-a129-4c69-bbf3-257923dd10d2" providerId="ADAL" clId="{3162E07E-6665-4E57-837A-7BD56144007F}" dt="2020-01-10T18:36:47.324" v="582" actId="1076"/>
          <ac:picMkLst>
            <pc:docMk/>
            <pc:sldMk cId="140343533" sldId="2076137154"/>
            <ac:picMk id="24" creationId="{C250D8F1-F8F7-4152-B0DB-8E9055414BC9}"/>
          </ac:picMkLst>
        </pc:picChg>
      </pc:sldChg>
      <pc:sldChg chg="addSp delSp modSp add del mod">
        <pc:chgData name="Chris Huntingford (POWER PLATFORM)" userId="ca21fdc5-a129-4c69-bbf3-257923dd10d2" providerId="ADAL" clId="{3162E07E-6665-4E57-837A-7BD56144007F}" dt="2020-01-10T17:55:41.538" v="406" actId="47"/>
        <pc:sldMkLst>
          <pc:docMk/>
          <pc:sldMk cId="2636757865" sldId="2076137154"/>
        </pc:sldMkLst>
        <pc:spChg chg="del">
          <ac:chgData name="Chris Huntingford (POWER PLATFORM)" userId="ca21fdc5-a129-4c69-bbf3-257923dd10d2" providerId="ADAL" clId="{3162E07E-6665-4E57-837A-7BD56144007F}" dt="2020-01-10T14:32:05.178" v="2" actId="478"/>
          <ac:spMkLst>
            <pc:docMk/>
            <pc:sldMk cId="2636757865" sldId="2076137154"/>
            <ac:spMk id="2" creationId="{44F5CDF8-84E7-4F49-B531-0D1A9E376070}"/>
          </ac:spMkLst>
        </pc:spChg>
        <pc:spChg chg="del">
          <ac:chgData name="Chris Huntingford (POWER PLATFORM)" userId="ca21fdc5-a129-4c69-bbf3-257923dd10d2" providerId="ADAL" clId="{3162E07E-6665-4E57-837A-7BD56144007F}" dt="2020-01-10T14:32:02.460" v="1" actId="478"/>
          <ac:spMkLst>
            <pc:docMk/>
            <pc:sldMk cId="2636757865" sldId="2076137154"/>
            <ac:spMk id="3" creationId="{002D753B-4035-4CB4-9ED9-5F728B2B9E6A}"/>
          </ac:spMkLst>
        </pc:spChg>
        <pc:spChg chg="add mod">
          <ac:chgData name="Chris Huntingford (POWER PLATFORM)" userId="ca21fdc5-a129-4c69-bbf3-257923dd10d2" providerId="ADAL" clId="{3162E07E-6665-4E57-837A-7BD56144007F}" dt="2020-01-10T14:33:19.101" v="50" actId="1076"/>
          <ac:spMkLst>
            <pc:docMk/>
            <pc:sldMk cId="2636757865" sldId="2076137154"/>
            <ac:spMk id="5" creationId="{1E9058FE-E37B-451F-8490-486241CAF88B}"/>
          </ac:spMkLst>
        </pc:spChg>
        <pc:spChg chg="add mod">
          <ac:chgData name="Chris Huntingford (POWER PLATFORM)" userId="ca21fdc5-a129-4c69-bbf3-257923dd10d2" providerId="ADAL" clId="{3162E07E-6665-4E57-837A-7BD56144007F}" dt="2020-01-10T14:34:13.922" v="65" actId="1076"/>
          <ac:spMkLst>
            <pc:docMk/>
            <pc:sldMk cId="2636757865" sldId="2076137154"/>
            <ac:spMk id="6" creationId="{C95FAA59-B1D8-43F7-93B6-4B02AFB6376F}"/>
          </ac:spMkLst>
        </pc:spChg>
        <pc:spChg chg="add mod">
          <ac:chgData name="Chris Huntingford (POWER PLATFORM)" userId="ca21fdc5-a129-4c69-bbf3-257923dd10d2" providerId="ADAL" clId="{3162E07E-6665-4E57-837A-7BD56144007F}" dt="2020-01-10T14:34:12.082" v="64" actId="1076"/>
          <ac:spMkLst>
            <pc:docMk/>
            <pc:sldMk cId="2636757865" sldId="2076137154"/>
            <ac:spMk id="7" creationId="{60CFA4F4-8764-481B-A03C-41B2B6CDA3EE}"/>
          </ac:spMkLst>
        </pc:spChg>
        <pc:spChg chg="add mod">
          <ac:chgData name="Chris Huntingford (POWER PLATFORM)" userId="ca21fdc5-a129-4c69-bbf3-257923dd10d2" providerId="ADAL" clId="{3162E07E-6665-4E57-837A-7BD56144007F}" dt="2020-01-10T14:34:10.177" v="63" actId="1076"/>
          <ac:spMkLst>
            <pc:docMk/>
            <pc:sldMk cId="2636757865" sldId="2076137154"/>
            <ac:spMk id="8" creationId="{68FD2EAE-D05D-49D1-940A-026617D789E7}"/>
          </ac:spMkLst>
        </pc:spChg>
        <pc:spChg chg="add mod">
          <ac:chgData name="Chris Huntingford (POWER PLATFORM)" userId="ca21fdc5-a129-4c69-bbf3-257923dd10d2" providerId="ADAL" clId="{3162E07E-6665-4E57-837A-7BD56144007F}" dt="2020-01-10T14:33:58.989" v="61" actId="1076"/>
          <ac:spMkLst>
            <pc:docMk/>
            <pc:sldMk cId="2636757865" sldId="2076137154"/>
            <ac:spMk id="9" creationId="{D8D7407C-1AEC-43E7-8120-C86BCD025B3C}"/>
          </ac:spMkLst>
        </pc:spChg>
        <pc:spChg chg="add mod">
          <ac:chgData name="Chris Huntingford (POWER PLATFORM)" userId="ca21fdc5-a129-4c69-bbf3-257923dd10d2" providerId="ADAL" clId="{3162E07E-6665-4E57-837A-7BD56144007F}" dt="2020-01-10T14:34:02.548" v="62" actId="1076"/>
          <ac:spMkLst>
            <pc:docMk/>
            <pc:sldMk cId="2636757865" sldId="2076137154"/>
            <ac:spMk id="10" creationId="{188AF043-E7B5-442B-91EF-C9FC659C8008}"/>
          </ac:spMkLst>
        </pc:spChg>
        <pc:spChg chg="add mod">
          <ac:chgData name="Chris Huntingford (POWER PLATFORM)" userId="ca21fdc5-a129-4c69-bbf3-257923dd10d2" providerId="ADAL" clId="{3162E07E-6665-4E57-837A-7BD56144007F}" dt="2020-01-10T14:34:19.735" v="67" actId="1076"/>
          <ac:spMkLst>
            <pc:docMk/>
            <pc:sldMk cId="2636757865" sldId="2076137154"/>
            <ac:spMk id="11" creationId="{DC81468F-6E4E-47CE-928F-63E423B9238C}"/>
          </ac:spMkLst>
        </pc:spChg>
        <pc:spChg chg="add mod">
          <ac:chgData name="Chris Huntingford (POWER PLATFORM)" userId="ca21fdc5-a129-4c69-bbf3-257923dd10d2" providerId="ADAL" clId="{3162E07E-6665-4E57-837A-7BD56144007F}" dt="2020-01-10T14:34:24.020" v="69" actId="1076"/>
          <ac:spMkLst>
            <pc:docMk/>
            <pc:sldMk cId="2636757865" sldId="2076137154"/>
            <ac:spMk id="12" creationId="{15064101-AA45-434B-84D9-2D5196534010}"/>
          </ac:spMkLst>
        </pc:spChg>
        <pc:spChg chg="add mod">
          <ac:chgData name="Chris Huntingford (POWER PLATFORM)" userId="ca21fdc5-a129-4c69-bbf3-257923dd10d2" providerId="ADAL" clId="{3162E07E-6665-4E57-837A-7BD56144007F}" dt="2020-01-10T14:34:31.282" v="72" actId="1076"/>
          <ac:spMkLst>
            <pc:docMk/>
            <pc:sldMk cId="2636757865" sldId="2076137154"/>
            <ac:spMk id="13" creationId="{0E8F788C-D320-435F-B24B-C32C09D6AE53}"/>
          </ac:spMkLst>
        </pc:spChg>
      </pc:sldChg>
      <pc:sldChg chg="addSp delSp modSp add del mod">
        <pc:chgData name="Chris Huntingford (POWER PLATFORM)" userId="ca21fdc5-a129-4c69-bbf3-257923dd10d2" providerId="ADAL" clId="{3162E07E-6665-4E57-837A-7BD56144007F}" dt="2020-01-10T17:55:41.538" v="406" actId="47"/>
        <pc:sldMkLst>
          <pc:docMk/>
          <pc:sldMk cId="1344990372" sldId="2076137155"/>
        </pc:sldMkLst>
        <pc:spChg chg="add mod">
          <ac:chgData name="Chris Huntingford (POWER PLATFORM)" userId="ca21fdc5-a129-4c69-bbf3-257923dd10d2" providerId="ADAL" clId="{3162E07E-6665-4E57-837A-7BD56144007F}" dt="2020-01-10T14:45:48.387" v="179" actId="1076"/>
          <ac:spMkLst>
            <pc:docMk/>
            <pc:sldMk cId="1344990372" sldId="2076137155"/>
            <ac:spMk id="2" creationId="{8A3D2659-13A9-42BA-B423-37B0A5988704}"/>
          </ac:spMkLst>
        </pc:spChg>
        <pc:spChg chg="add mod">
          <ac:chgData name="Chris Huntingford (POWER PLATFORM)" userId="ca21fdc5-a129-4c69-bbf3-257923dd10d2" providerId="ADAL" clId="{3162E07E-6665-4E57-837A-7BD56144007F}" dt="2020-01-10T14:48:17.372" v="230" actId="14100"/>
          <ac:spMkLst>
            <pc:docMk/>
            <pc:sldMk cId="1344990372" sldId="2076137155"/>
            <ac:spMk id="3" creationId="{78EAF5EF-4629-4A4B-85A1-22D50C004AB1}"/>
          </ac:spMkLst>
        </pc:spChg>
        <pc:spChg chg="mod">
          <ac:chgData name="Chris Huntingford (POWER PLATFORM)" userId="ca21fdc5-a129-4c69-bbf3-257923dd10d2" providerId="ADAL" clId="{3162E07E-6665-4E57-837A-7BD56144007F}" dt="2020-01-10T14:45:48.387" v="179" actId="1076"/>
          <ac:spMkLst>
            <pc:docMk/>
            <pc:sldMk cId="1344990372" sldId="2076137155"/>
            <ac:spMk id="5" creationId="{1E9058FE-E37B-451F-8490-486241CAF88B}"/>
          </ac:spMkLst>
        </pc:spChg>
        <pc:spChg chg="del">
          <ac:chgData name="Chris Huntingford (POWER PLATFORM)" userId="ca21fdc5-a129-4c69-bbf3-257923dd10d2" providerId="ADAL" clId="{3162E07E-6665-4E57-837A-7BD56144007F}" dt="2020-01-10T14:36:26.144" v="75" actId="478"/>
          <ac:spMkLst>
            <pc:docMk/>
            <pc:sldMk cId="1344990372" sldId="2076137155"/>
            <ac:spMk id="6" creationId="{C95FAA59-B1D8-43F7-93B6-4B02AFB6376F}"/>
          </ac:spMkLst>
        </pc:spChg>
        <pc:spChg chg="del">
          <ac:chgData name="Chris Huntingford (POWER PLATFORM)" userId="ca21fdc5-a129-4c69-bbf3-257923dd10d2" providerId="ADAL" clId="{3162E07E-6665-4E57-837A-7BD56144007F}" dt="2020-01-10T14:36:26.144" v="75" actId="478"/>
          <ac:spMkLst>
            <pc:docMk/>
            <pc:sldMk cId="1344990372" sldId="2076137155"/>
            <ac:spMk id="7" creationId="{60CFA4F4-8764-481B-A03C-41B2B6CDA3EE}"/>
          </ac:spMkLst>
        </pc:spChg>
        <pc:spChg chg="del">
          <ac:chgData name="Chris Huntingford (POWER PLATFORM)" userId="ca21fdc5-a129-4c69-bbf3-257923dd10d2" providerId="ADAL" clId="{3162E07E-6665-4E57-837A-7BD56144007F}" dt="2020-01-10T14:36:26.144" v="75" actId="478"/>
          <ac:spMkLst>
            <pc:docMk/>
            <pc:sldMk cId="1344990372" sldId="2076137155"/>
            <ac:spMk id="8" creationId="{68FD2EAE-D05D-49D1-940A-026617D789E7}"/>
          </ac:spMkLst>
        </pc:spChg>
        <pc:spChg chg="del mod">
          <ac:chgData name="Chris Huntingford (POWER PLATFORM)" userId="ca21fdc5-a129-4c69-bbf3-257923dd10d2" providerId="ADAL" clId="{3162E07E-6665-4E57-837A-7BD56144007F}" dt="2020-01-10T14:36:30.458" v="78" actId="478"/>
          <ac:spMkLst>
            <pc:docMk/>
            <pc:sldMk cId="1344990372" sldId="2076137155"/>
            <ac:spMk id="9" creationId="{D8D7407C-1AEC-43E7-8120-C86BCD025B3C}"/>
          </ac:spMkLst>
        </pc:spChg>
        <pc:spChg chg="del">
          <ac:chgData name="Chris Huntingford (POWER PLATFORM)" userId="ca21fdc5-a129-4c69-bbf3-257923dd10d2" providerId="ADAL" clId="{3162E07E-6665-4E57-837A-7BD56144007F}" dt="2020-01-10T14:36:23.912" v="74" actId="478"/>
          <ac:spMkLst>
            <pc:docMk/>
            <pc:sldMk cId="1344990372" sldId="2076137155"/>
            <ac:spMk id="10" creationId="{188AF043-E7B5-442B-91EF-C9FC659C8008}"/>
          </ac:spMkLst>
        </pc:spChg>
        <pc:spChg chg="del">
          <ac:chgData name="Chris Huntingford (POWER PLATFORM)" userId="ca21fdc5-a129-4c69-bbf3-257923dd10d2" providerId="ADAL" clId="{3162E07E-6665-4E57-837A-7BD56144007F}" dt="2020-01-10T14:36:26.144" v="75" actId="478"/>
          <ac:spMkLst>
            <pc:docMk/>
            <pc:sldMk cId="1344990372" sldId="2076137155"/>
            <ac:spMk id="11" creationId="{DC81468F-6E4E-47CE-928F-63E423B9238C}"/>
          </ac:spMkLst>
        </pc:spChg>
        <pc:spChg chg="del">
          <ac:chgData name="Chris Huntingford (POWER PLATFORM)" userId="ca21fdc5-a129-4c69-bbf3-257923dd10d2" providerId="ADAL" clId="{3162E07E-6665-4E57-837A-7BD56144007F}" dt="2020-01-10T14:36:26.144" v="75" actId="478"/>
          <ac:spMkLst>
            <pc:docMk/>
            <pc:sldMk cId="1344990372" sldId="2076137155"/>
            <ac:spMk id="12" creationId="{15064101-AA45-434B-84D9-2D5196534010}"/>
          </ac:spMkLst>
        </pc:spChg>
        <pc:spChg chg="del">
          <ac:chgData name="Chris Huntingford (POWER PLATFORM)" userId="ca21fdc5-a129-4c69-bbf3-257923dd10d2" providerId="ADAL" clId="{3162E07E-6665-4E57-837A-7BD56144007F}" dt="2020-01-10T14:36:28.035" v="76" actId="478"/>
          <ac:spMkLst>
            <pc:docMk/>
            <pc:sldMk cId="1344990372" sldId="2076137155"/>
            <ac:spMk id="13" creationId="{0E8F788C-D320-435F-B24B-C32C09D6AE53}"/>
          </ac:spMkLst>
        </pc:spChg>
        <pc:spChg chg="add mod">
          <ac:chgData name="Chris Huntingford (POWER PLATFORM)" userId="ca21fdc5-a129-4c69-bbf3-257923dd10d2" providerId="ADAL" clId="{3162E07E-6665-4E57-837A-7BD56144007F}" dt="2020-01-10T14:45:48.387" v="179" actId="1076"/>
          <ac:spMkLst>
            <pc:docMk/>
            <pc:sldMk cId="1344990372" sldId="2076137155"/>
            <ac:spMk id="14" creationId="{0BE46419-F302-49B0-BCF6-37687F287E19}"/>
          </ac:spMkLst>
        </pc:spChg>
        <pc:spChg chg="add mod">
          <ac:chgData name="Chris Huntingford (POWER PLATFORM)" userId="ca21fdc5-a129-4c69-bbf3-257923dd10d2" providerId="ADAL" clId="{3162E07E-6665-4E57-837A-7BD56144007F}" dt="2020-01-10T14:45:48.387" v="179" actId="1076"/>
          <ac:spMkLst>
            <pc:docMk/>
            <pc:sldMk cId="1344990372" sldId="2076137155"/>
            <ac:spMk id="15" creationId="{7FA75AD4-E2A9-4A04-B1B1-837AE93C8927}"/>
          </ac:spMkLst>
        </pc:spChg>
        <pc:spChg chg="add mod">
          <ac:chgData name="Chris Huntingford (POWER PLATFORM)" userId="ca21fdc5-a129-4c69-bbf3-257923dd10d2" providerId="ADAL" clId="{3162E07E-6665-4E57-837A-7BD56144007F}" dt="2020-01-10T14:45:48.387" v="179" actId="1076"/>
          <ac:spMkLst>
            <pc:docMk/>
            <pc:sldMk cId="1344990372" sldId="2076137155"/>
            <ac:spMk id="16" creationId="{ACE09E07-2E96-4484-8414-D1B402C1A9F9}"/>
          </ac:spMkLst>
        </pc:spChg>
        <pc:spChg chg="add mod">
          <ac:chgData name="Chris Huntingford (POWER PLATFORM)" userId="ca21fdc5-a129-4c69-bbf3-257923dd10d2" providerId="ADAL" clId="{3162E07E-6665-4E57-837A-7BD56144007F}" dt="2020-01-10T14:45:48.387" v="179" actId="1076"/>
          <ac:spMkLst>
            <pc:docMk/>
            <pc:sldMk cId="1344990372" sldId="2076137155"/>
            <ac:spMk id="17" creationId="{DC06F2A1-AF20-410B-8BD8-E38213B0AE45}"/>
          </ac:spMkLst>
        </pc:spChg>
        <pc:spChg chg="add mod">
          <ac:chgData name="Chris Huntingford (POWER PLATFORM)" userId="ca21fdc5-a129-4c69-bbf3-257923dd10d2" providerId="ADAL" clId="{3162E07E-6665-4E57-837A-7BD56144007F}" dt="2020-01-10T14:51:13.753" v="237" actId="1076"/>
          <ac:spMkLst>
            <pc:docMk/>
            <pc:sldMk cId="1344990372" sldId="2076137155"/>
            <ac:spMk id="18" creationId="{4417B285-FAB0-45CE-BB31-881D09322735}"/>
          </ac:spMkLst>
        </pc:spChg>
        <pc:spChg chg="add mod">
          <ac:chgData name="Chris Huntingford (POWER PLATFORM)" userId="ca21fdc5-a129-4c69-bbf3-257923dd10d2" providerId="ADAL" clId="{3162E07E-6665-4E57-837A-7BD56144007F}" dt="2020-01-10T14:51:13.753" v="237" actId="1076"/>
          <ac:spMkLst>
            <pc:docMk/>
            <pc:sldMk cId="1344990372" sldId="2076137155"/>
            <ac:spMk id="19" creationId="{1A431862-3BED-4A12-A2F6-84704A61B4D5}"/>
          </ac:spMkLst>
        </pc:spChg>
        <pc:spChg chg="add mod">
          <ac:chgData name="Chris Huntingford (POWER PLATFORM)" userId="ca21fdc5-a129-4c69-bbf3-257923dd10d2" providerId="ADAL" clId="{3162E07E-6665-4E57-837A-7BD56144007F}" dt="2020-01-10T14:46:37.229" v="206" actId="14100"/>
          <ac:spMkLst>
            <pc:docMk/>
            <pc:sldMk cId="1344990372" sldId="2076137155"/>
            <ac:spMk id="20" creationId="{0035F039-7698-46C7-90B5-4A62FDE0AFEC}"/>
          </ac:spMkLst>
        </pc:spChg>
        <pc:spChg chg="add mod">
          <ac:chgData name="Chris Huntingford (POWER PLATFORM)" userId="ca21fdc5-a129-4c69-bbf3-257923dd10d2" providerId="ADAL" clId="{3162E07E-6665-4E57-837A-7BD56144007F}" dt="2020-01-10T14:46:30.735" v="196" actId="1076"/>
          <ac:spMkLst>
            <pc:docMk/>
            <pc:sldMk cId="1344990372" sldId="2076137155"/>
            <ac:spMk id="21" creationId="{77B0ED15-EE10-4389-98D0-3F3ABD0F4BB1}"/>
          </ac:spMkLst>
        </pc:spChg>
        <pc:spChg chg="add mod">
          <ac:chgData name="Chris Huntingford (POWER PLATFORM)" userId="ca21fdc5-a129-4c69-bbf3-257923dd10d2" providerId="ADAL" clId="{3162E07E-6665-4E57-837A-7BD56144007F}" dt="2020-01-10T14:46:45.145" v="214" actId="20577"/>
          <ac:spMkLst>
            <pc:docMk/>
            <pc:sldMk cId="1344990372" sldId="2076137155"/>
            <ac:spMk id="22" creationId="{BB1B8FB8-1F97-4C56-BEFB-F07F544D85D5}"/>
          </ac:spMkLst>
        </pc:spChg>
        <pc:spChg chg="add mod">
          <ac:chgData name="Chris Huntingford (POWER PLATFORM)" userId="ca21fdc5-a129-4c69-bbf3-257923dd10d2" providerId="ADAL" clId="{3162E07E-6665-4E57-837A-7BD56144007F}" dt="2020-01-10T14:48:01.613" v="227" actId="14100"/>
          <ac:spMkLst>
            <pc:docMk/>
            <pc:sldMk cId="1344990372" sldId="2076137155"/>
            <ac:spMk id="23" creationId="{5A74D100-D4D7-4A70-8033-85BBB2FFE543}"/>
          </ac:spMkLst>
        </pc:spChg>
        <pc:spChg chg="add mod">
          <ac:chgData name="Chris Huntingford (POWER PLATFORM)" userId="ca21fdc5-a129-4c69-bbf3-257923dd10d2" providerId="ADAL" clId="{3162E07E-6665-4E57-837A-7BD56144007F}" dt="2020-01-10T14:47:57.218" v="226" actId="1076"/>
          <ac:spMkLst>
            <pc:docMk/>
            <pc:sldMk cId="1344990372" sldId="2076137155"/>
            <ac:spMk id="24" creationId="{44193C11-95C8-4B4B-A28B-BE882A2F1236}"/>
          </ac:spMkLst>
        </pc:spChg>
        <pc:spChg chg="add mod">
          <ac:chgData name="Chris Huntingford (POWER PLATFORM)" userId="ca21fdc5-a129-4c69-bbf3-257923dd10d2" providerId="ADAL" clId="{3162E07E-6665-4E57-837A-7BD56144007F}" dt="2020-01-10T14:51:15.339" v="238" actId="1076"/>
          <ac:spMkLst>
            <pc:docMk/>
            <pc:sldMk cId="1344990372" sldId="2076137155"/>
            <ac:spMk id="25" creationId="{0930B0A7-7990-4277-B1D8-8EB0DDC5C260}"/>
          </ac:spMkLst>
        </pc:spChg>
        <pc:spChg chg="add mod">
          <ac:chgData name="Chris Huntingford (POWER PLATFORM)" userId="ca21fdc5-a129-4c69-bbf3-257923dd10d2" providerId="ADAL" clId="{3162E07E-6665-4E57-837A-7BD56144007F}" dt="2020-01-10T14:48:32.587" v="236" actId="1076"/>
          <ac:spMkLst>
            <pc:docMk/>
            <pc:sldMk cId="1344990372" sldId="2076137155"/>
            <ac:spMk id="26" creationId="{BC131CD2-3C30-4D5E-86FD-529FF6CDE7E4}"/>
          </ac:spMkLst>
        </pc:spChg>
        <pc:spChg chg="add mod">
          <ac:chgData name="Chris Huntingford (POWER PLATFORM)" userId="ca21fdc5-a129-4c69-bbf3-257923dd10d2" providerId="ADAL" clId="{3162E07E-6665-4E57-837A-7BD56144007F}" dt="2020-01-10T15:13:55.354" v="308" actId="20577"/>
          <ac:spMkLst>
            <pc:docMk/>
            <pc:sldMk cId="1344990372" sldId="2076137155"/>
            <ac:spMk id="27" creationId="{C4C2DF82-2777-4B60-AA15-4FA45932D36C}"/>
          </ac:spMkLst>
        </pc:spChg>
        <pc:spChg chg="add mod">
          <ac:chgData name="Chris Huntingford (POWER PLATFORM)" userId="ca21fdc5-a129-4c69-bbf3-257923dd10d2" providerId="ADAL" clId="{3162E07E-6665-4E57-837A-7BD56144007F}" dt="2020-01-10T15:13:15.461" v="273" actId="20577"/>
          <ac:spMkLst>
            <pc:docMk/>
            <pc:sldMk cId="1344990372" sldId="2076137155"/>
            <ac:spMk id="28" creationId="{3B6C0747-2F90-4134-9E68-C48138FC61F2}"/>
          </ac:spMkLst>
        </pc:spChg>
        <pc:spChg chg="add mod">
          <ac:chgData name="Chris Huntingford (POWER PLATFORM)" userId="ca21fdc5-a129-4c69-bbf3-257923dd10d2" providerId="ADAL" clId="{3162E07E-6665-4E57-837A-7BD56144007F}" dt="2020-01-10T15:11:08.760" v="257" actId="1076"/>
          <ac:spMkLst>
            <pc:docMk/>
            <pc:sldMk cId="1344990372" sldId="2076137155"/>
            <ac:spMk id="29" creationId="{56500801-BDEC-4E21-90DA-51F839D8EA0E}"/>
          </ac:spMkLst>
        </pc:spChg>
        <pc:spChg chg="add mod">
          <ac:chgData name="Chris Huntingford (POWER PLATFORM)" userId="ca21fdc5-a129-4c69-bbf3-257923dd10d2" providerId="ADAL" clId="{3162E07E-6665-4E57-837A-7BD56144007F}" dt="2020-01-10T15:13:50.785" v="304" actId="20577"/>
          <ac:spMkLst>
            <pc:docMk/>
            <pc:sldMk cId="1344990372" sldId="2076137155"/>
            <ac:spMk id="30" creationId="{DC42E56E-B967-4216-8011-42A738ACE062}"/>
          </ac:spMkLst>
        </pc:spChg>
        <pc:spChg chg="add mod">
          <ac:chgData name="Chris Huntingford (POWER PLATFORM)" userId="ca21fdc5-a129-4c69-bbf3-257923dd10d2" providerId="ADAL" clId="{3162E07E-6665-4E57-837A-7BD56144007F}" dt="2020-01-10T15:13:31.153" v="287" actId="20577"/>
          <ac:spMkLst>
            <pc:docMk/>
            <pc:sldMk cId="1344990372" sldId="2076137155"/>
            <ac:spMk id="31" creationId="{52E348F5-3298-4508-A1C1-8E82A7474CA6}"/>
          </ac:spMkLst>
        </pc:spChg>
        <pc:spChg chg="add mod">
          <ac:chgData name="Chris Huntingford (POWER PLATFORM)" userId="ca21fdc5-a129-4c69-bbf3-257923dd10d2" providerId="ADAL" clId="{3162E07E-6665-4E57-837A-7BD56144007F}" dt="2020-01-10T15:13:47.231" v="295" actId="20577"/>
          <ac:spMkLst>
            <pc:docMk/>
            <pc:sldMk cId="1344990372" sldId="2076137155"/>
            <ac:spMk id="32" creationId="{C556F775-F361-4E1F-AA7B-7F86AA2A7B8E}"/>
          </ac:spMkLst>
        </pc:spChg>
        <pc:spChg chg="add mod">
          <ac:chgData name="Chris Huntingford (POWER PLATFORM)" userId="ca21fdc5-a129-4c69-bbf3-257923dd10d2" providerId="ADAL" clId="{3162E07E-6665-4E57-837A-7BD56144007F}" dt="2020-01-10T15:14:01.489" v="310" actId="1076"/>
          <ac:spMkLst>
            <pc:docMk/>
            <pc:sldMk cId="1344990372" sldId="2076137155"/>
            <ac:spMk id="33" creationId="{635205FB-AA45-43BD-8121-3E1D57313D21}"/>
          </ac:spMkLst>
        </pc:spChg>
      </pc:sldChg>
      <pc:sldChg chg="addSp delSp modSp add mod setBg">
        <pc:chgData name="Chris Huntingford (POWER PLATFORM)" userId="ca21fdc5-a129-4c69-bbf3-257923dd10d2" providerId="ADAL" clId="{3162E07E-6665-4E57-837A-7BD56144007F}" dt="2020-04-15T12:30:10.152" v="1116" actId="1076"/>
        <pc:sldMkLst>
          <pc:docMk/>
          <pc:sldMk cId="2185636173" sldId="2076137166"/>
        </pc:sldMkLst>
        <pc:spChg chg="mod">
          <ac:chgData name="Chris Huntingford (POWER PLATFORM)" userId="ca21fdc5-a129-4c69-bbf3-257923dd10d2" providerId="ADAL" clId="{3162E07E-6665-4E57-837A-7BD56144007F}" dt="2020-04-15T12:28:20.118" v="1089" actId="14100"/>
          <ac:spMkLst>
            <pc:docMk/>
            <pc:sldMk cId="2185636173" sldId="2076137166"/>
            <ac:spMk id="2" creationId="{DE8582C8-9E7D-4956-AEEA-D61D450859BF}"/>
          </ac:spMkLst>
        </pc:spChg>
        <pc:spChg chg="add mod">
          <ac:chgData name="Chris Huntingford (POWER PLATFORM)" userId="ca21fdc5-a129-4c69-bbf3-257923dd10d2" providerId="ADAL" clId="{3162E07E-6665-4E57-837A-7BD56144007F}" dt="2020-04-15T12:30:10.152" v="1116" actId="1076"/>
          <ac:spMkLst>
            <pc:docMk/>
            <pc:sldMk cId="2185636173" sldId="2076137166"/>
            <ac:spMk id="9" creationId="{003A073F-70EC-4E0C-B2CD-4E4694F38B07}"/>
          </ac:spMkLst>
        </pc:spChg>
        <pc:spChg chg="del">
          <ac:chgData name="Chris Huntingford (POWER PLATFORM)" userId="ca21fdc5-a129-4c69-bbf3-257923dd10d2" providerId="ADAL" clId="{3162E07E-6665-4E57-837A-7BD56144007F}" dt="2020-02-06T09:28:08.451" v="1047"/>
          <ac:spMkLst>
            <pc:docMk/>
            <pc:sldMk cId="2185636173" sldId="2076137166"/>
            <ac:spMk id="10" creationId="{0BC9EFE1-D8CB-4668-9980-DB108327A794}"/>
          </ac:spMkLst>
        </pc:spChg>
        <pc:spChg chg="del">
          <ac:chgData name="Chris Huntingford (POWER PLATFORM)" userId="ca21fdc5-a129-4c69-bbf3-257923dd10d2" providerId="ADAL" clId="{3162E07E-6665-4E57-837A-7BD56144007F}" dt="2020-02-06T09:28:08.451" v="1047"/>
          <ac:spMkLst>
            <pc:docMk/>
            <pc:sldMk cId="2185636173" sldId="2076137166"/>
            <ac:spMk id="14" creationId="{77DA6D33-2D62-458C-BF5D-DBF612FD557E}"/>
          </ac:spMkLst>
        </pc:spChg>
        <pc:picChg chg="add mod">
          <ac:chgData name="Chris Huntingford (POWER PLATFORM)" userId="ca21fdc5-a129-4c69-bbf3-257923dd10d2" providerId="ADAL" clId="{3162E07E-6665-4E57-837A-7BD56144007F}" dt="2020-04-15T12:27:26.495" v="1071" actId="1076"/>
          <ac:picMkLst>
            <pc:docMk/>
            <pc:sldMk cId="2185636173" sldId="2076137166"/>
            <ac:picMk id="4" creationId="{6EBDF2A9-101F-4D93-AAA1-A7874264E626}"/>
          </ac:picMkLst>
        </pc:picChg>
        <pc:picChg chg="del">
          <ac:chgData name="Chris Huntingford (POWER PLATFORM)" userId="ca21fdc5-a129-4c69-bbf3-257923dd10d2" providerId="ADAL" clId="{3162E07E-6665-4E57-837A-7BD56144007F}" dt="2020-04-15T12:19:45.159" v="1063" actId="478"/>
          <ac:picMkLst>
            <pc:docMk/>
            <pc:sldMk cId="2185636173" sldId="2076137166"/>
            <ac:picMk id="7" creationId="{E41B2B67-EB8C-4B12-9A82-75EE090A2B6D}"/>
          </ac:picMkLst>
        </pc:picChg>
        <pc:picChg chg="add mod">
          <ac:chgData name="Chris Huntingford (POWER PLATFORM)" userId="ca21fdc5-a129-4c69-bbf3-257923dd10d2" providerId="ADAL" clId="{3162E07E-6665-4E57-837A-7BD56144007F}" dt="2020-04-15T12:27:45.751" v="1078" actId="1076"/>
          <ac:picMkLst>
            <pc:docMk/>
            <pc:sldMk cId="2185636173" sldId="2076137166"/>
            <ac:picMk id="8" creationId="{3BAE8397-E55C-4F17-9C9E-37561C03C34C}"/>
          </ac:picMkLst>
        </pc:picChg>
        <pc:picChg chg="del">
          <ac:chgData name="Chris Huntingford (POWER PLATFORM)" userId="ca21fdc5-a129-4c69-bbf3-257923dd10d2" providerId="ADAL" clId="{3162E07E-6665-4E57-837A-7BD56144007F}" dt="2020-02-06T09:28:08.451" v="1047"/>
          <ac:picMkLst>
            <pc:docMk/>
            <pc:sldMk cId="2185636173" sldId="2076137166"/>
            <ac:picMk id="12" creationId="{7CBAE1BD-B8E4-4029-8AA2-C77E4FED9864}"/>
          </ac:picMkLst>
        </pc:picChg>
      </pc:sldChg>
      <pc:sldChg chg="addSp add del ord modNotesTx">
        <pc:chgData name="Chris Huntingford (POWER PLATFORM)" userId="ca21fdc5-a129-4c69-bbf3-257923dd10d2" providerId="ADAL" clId="{3162E07E-6665-4E57-837A-7BD56144007F}" dt="2020-04-22T20:12:50.452" v="4148" actId="47"/>
        <pc:sldMkLst>
          <pc:docMk/>
          <pc:sldMk cId="2248864961" sldId="2076137167"/>
        </pc:sldMkLst>
        <pc:picChg chg="add">
          <ac:chgData name="Chris Huntingford (POWER PLATFORM)" userId="ca21fdc5-a129-4c69-bbf3-257923dd10d2" providerId="ADAL" clId="{3162E07E-6665-4E57-837A-7BD56144007F}" dt="2020-02-06T09:29:13.632" v="1049"/>
          <ac:picMkLst>
            <pc:docMk/>
            <pc:sldMk cId="2248864961" sldId="2076137167"/>
            <ac:picMk id="2050" creationId="{406BBFA9-D749-44FB-B758-79FCCAE2C397}"/>
          </ac:picMkLst>
        </pc:picChg>
      </pc:sldChg>
      <pc:sldChg chg="addSp delSp modSp add mod modShow">
        <pc:chgData name="Chris Huntingford (POWER PLATFORM)" userId="ca21fdc5-a129-4c69-bbf3-257923dd10d2" providerId="ADAL" clId="{3162E07E-6665-4E57-837A-7BD56144007F}" dt="2020-04-20T12:25:41.620" v="4145" actId="729"/>
        <pc:sldMkLst>
          <pc:docMk/>
          <pc:sldMk cId="2367804649" sldId="2076137168"/>
        </pc:sldMkLst>
        <pc:spChg chg="mod">
          <ac:chgData name="Chris Huntingford (POWER PLATFORM)" userId="ca21fdc5-a129-4c69-bbf3-257923dd10d2" providerId="ADAL" clId="{3162E07E-6665-4E57-837A-7BD56144007F}" dt="2020-04-15T12:33:21.955" v="1159" actId="20577"/>
          <ac:spMkLst>
            <pc:docMk/>
            <pc:sldMk cId="2367804649" sldId="2076137168"/>
            <ac:spMk id="2" creationId="{8BEAC48B-0406-458D-BAEB-406C6A43FA08}"/>
          </ac:spMkLst>
        </pc:spChg>
        <pc:spChg chg="del mod">
          <ac:chgData name="Chris Huntingford (POWER PLATFORM)" userId="ca21fdc5-a129-4c69-bbf3-257923dd10d2" providerId="ADAL" clId="{3162E07E-6665-4E57-837A-7BD56144007F}" dt="2020-04-15T12:37:57.533" v="1463" actId="478"/>
          <ac:spMkLst>
            <pc:docMk/>
            <pc:sldMk cId="2367804649" sldId="2076137168"/>
            <ac:spMk id="3" creationId="{0C10470C-6D8F-4B2F-AED5-FA3E8C513686}"/>
          </ac:spMkLst>
        </pc:spChg>
        <pc:spChg chg="add del mod">
          <ac:chgData name="Chris Huntingford (POWER PLATFORM)" userId="ca21fdc5-a129-4c69-bbf3-257923dd10d2" providerId="ADAL" clId="{3162E07E-6665-4E57-837A-7BD56144007F}" dt="2020-04-15T12:38:00.115" v="1464" actId="478"/>
          <ac:spMkLst>
            <pc:docMk/>
            <pc:sldMk cId="2367804649" sldId="2076137168"/>
            <ac:spMk id="7" creationId="{ED5420F2-4A6F-4677-B92D-72459F266FAE}"/>
          </ac:spMkLst>
        </pc:spChg>
        <pc:graphicFrameChg chg="add mod modGraphic">
          <ac:chgData name="Chris Huntingford (POWER PLATFORM)" userId="ca21fdc5-a129-4c69-bbf3-257923dd10d2" providerId="ADAL" clId="{3162E07E-6665-4E57-837A-7BD56144007F}" dt="2020-04-20T12:21:16.791" v="4048" actId="20577"/>
          <ac:graphicFrameMkLst>
            <pc:docMk/>
            <pc:sldMk cId="2367804649" sldId="2076137168"/>
            <ac:graphicFrameMk id="4" creationId="{0FF57792-0DC5-419E-9F50-EBA5DAD1FF8C}"/>
          </ac:graphicFrameMkLst>
        </pc:graphicFrameChg>
      </pc:sldChg>
      <pc:sldChg chg="add">
        <pc:chgData name="Chris Huntingford (POWER PLATFORM)" userId="ca21fdc5-a129-4c69-bbf3-257923dd10d2" providerId="ADAL" clId="{3162E07E-6665-4E57-837A-7BD56144007F}" dt="2020-04-15T12:40:09.322" v="1470" actId="22"/>
        <pc:sldMkLst>
          <pc:docMk/>
          <pc:sldMk cId="49616285" sldId="2076137169"/>
        </pc:sldMkLst>
      </pc:sldChg>
      <pc:sldChg chg="add modNotesTx">
        <pc:chgData name="Chris Huntingford (POWER PLATFORM)" userId="ca21fdc5-a129-4c69-bbf3-257923dd10d2" providerId="ADAL" clId="{3162E07E-6665-4E57-837A-7BD56144007F}" dt="2020-04-15T12:42:44.765" v="1937" actId="20577"/>
        <pc:sldMkLst>
          <pc:docMk/>
          <pc:sldMk cId="3248026230" sldId="2076137170"/>
        </pc:sldMkLst>
      </pc:sldChg>
      <pc:sldChg chg="add">
        <pc:chgData name="Chris Huntingford (POWER PLATFORM)" userId="ca21fdc5-a129-4c69-bbf3-257923dd10d2" providerId="ADAL" clId="{3162E07E-6665-4E57-837A-7BD56144007F}" dt="2020-04-15T12:40:09.322" v="1470" actId="22"/>
        <pc:sldMkLst>
          <pc:docMk/>
          <pc:sldMk cId="2181830556" sldId="2076137171"/>
        </pc:sldMkLst>
      </pc:sldChg>
      <pc:sldChg chg="add">
        <pc:chgData name="Chris Huntingford (POWER PLATFORM)" userId="ca21fdc5-a129-4c69-bbf3-257923dd10d2" providerId="ADAL" clId="{3162E07E-6665-4E57-837A-7BD56144007F}" dt="2020-04-15T12:40:09.322" v="1470" actId="22"/>
        <pc:sldMkLst>
          <pc:docMk/>
          <pc:sldMk cId="981187072" sldId="2076137172"/>
        </pc:sldMkLst>
      </pc:sldChg>
      <pc:sldChg chg="modSp add">
        <pc:chgData name="Chris Huntingford (POWER PLATFORM)" userId="ca21fdc5-a129-4c69-bbf3-257923dd10d2" providerId="ADAL" clId="{3162E07E-6665-4E57-837A-7BD56144007F}" dt="2020-04-15T12:44:32.002" v="1947" actId="20577"/>
        <pc:sldMkLst>
          <pc:docMk/>
          <pc:sldMk cId="2041422452" sldId="2076137173"/>
        </pc:sldMkLst>
        <pc:spChg chg="mod">
          <ac:chgData name="Chris Huntingford (POWER PLATFORM)" userId="ca21fdc5-a129-4c69-bbf3-257923dd10d2" providerId="ADAL" clId="{3162E07E-6665-4E57-837A-7BD56144007F}" dt="2020-04-15T12:44:32.002" v="1947" actId="20577"/>
          <ac:spMkLst>
            <pc:docMk/>
            <pc:sldMk cId="2041422452" sldId="2076137173"/>
            <ac:spMk id="416" creationId="{002E5794-871F-40C2-A1EB-EE7F9D137F08}"/>
          </ac:spMkLst>
        </pc:spChg>
      </pc:sldChg>
      <pc:sldChg chg="add">
        <pc:chgData name="Chris Huntingford (POWER PLATFORM)" userId="ca21fdc5-a129-4c69-bbf3-257923dd10d2" providerId="ADAL" clId="{3162E07E-6665-4E57-837A-7BD56144007F}" dt="2020-04-15T12:44:21.765" v="1941" actId="22"/>
        <pc:sldMkLst>
          <pc:docMk/>
          <pc:sldMk cId="3018520063" sldId="2076137174"/>
        </pc:sldMkLst>
      </pc:sldChg>
      <pc:sldChg chg="add">
        <pc:chgData name="Chris Huntingford (POWER PLATFORM)" userId="ca21fdc5-a129-4c69-bbf3-257923dd10d2" providerId="ADAL" clId="{3162E07E-6665-4E57-837A-7BD56144007F}" dt="2020-04-15T12:45:16.032" v="1958" actId="22"/>
        <pc:sldMkLst>
          <pc:docMk/>
          <pc:sldMk cId="1316624059" sldId="2076137175"/>
        </pc:sldMkLst>
      </pc:sldChg>
      <pc:sldChg chg="add">
        <pc:chgData name="Chris Huntingford (POWER PLATFORM)" userId="ca21fdc5-a129-4c69-bbf3-257923dd10d2" providerId="ADAL" clId="{3162E07E-6665-4E57-837A-7BD56144007F}" dt="2020-04-15T12:45:39.230" v="1960" actId="22"/>
        <pc:sldMkLst>
          <pc:docMk/>
          <pc:sldMk cId="2777382488" sldId="2076137176"/>
        </pc:sldMkLst>
      </pc:sldChg>
      <pc:sldChg chg="add">
        <pc:chgData name="Chris Huntingford (POWER PLATFORM)" userId="ca21fdc5-a129-4c69-bbf3-257923dd10d2" providerId="ADAL" clId="{3162E07E-6665-4E57-837A-7BD56144007F}" dt="2020-04-15T12:53:49.648" v="1961" actId="22"/>
        <pc:sldMkLst>
          <pc:docMk/>
          <pc:sldMk cId="3190594652" sldId="2076137177"/>
        </pc:sldMkLst>
      </pc:sldChg>
      <pc:sldChg chg="add ord">
        <pc:chgData name="Chris Huntingford (POWER PLATFORM)" userId="ca21fdc5-a129-4c69-bbf3-257923dd10d2" providerId="ADAL" clId="{3162E07E-6665-4E57-837A-7BD56144007F}" dt="2020-04-22T20:10:52.516" v="4147"/>
        <pc:sldMkLst>
          <pc:docMk/>
          <pc:sldMk cId="2197475078" sldId="2076137178"/>
        </pc:sldMkLst>
      </pc:sldChg>
      <pc:sldChg chg="add">
        <pc:chgData name="Chris Huntingford (POWER PLATFORM)" userId="ca21fdc5-a129-4c69-bbf3-257923dd10d2" providerId="ADAL" clId="{3162E07E-6665-4E57-837A-7BD56144007F}" dt="2020-04-15T13:04:56.435" v="1970" actId="22"/>
        <pc:sldMkLst>
          <pc:docMk/>
          <pc:sldMk cId="2006733278" sldId="2076137179"/>
        </pc:sldMkLst>
      </pc:sldChg>
      <pc:sldChg chg="add">
        <pc:chgData name="Chris Huntingford (POWER PLATFORM)" userId="ca21fdc5-a129-4c69-bbf3-257923dd10d2" providerId="ADAL" clId="{3162E07E-6665-4E57-837A-7BD56144007F}" dt="2020-04-15T13:04:56.435" v="1970" actId="22"/>
        <pc:sldMkLst>
          <pc:docMk/>
          <pc:sldMk cId="1881103053" sldId="2076137180"/>
        </pc:sldMkLst>
      </pc:sldChg>
      <pc:sldChg chg="add">
        <pc:chgData name="Chris Huntingford (POWER PLATFORM)" userId="ca21fdc5-a129-4c69-bbf3-257923dd10d2" providerId="ADAL" clId="{3162E07E-6665-4E57-837A-7BD56144007F}" dt="2020-04-15T13:04:56.435" v="1970" actId="22"/>
        <pc:sldMkLst>
          <pc:docMk/>
          <pc:sldMk cId="3746436074" sldId="2076137181"/>
        </pc:sldMkLst>
      </pc:sldChg>
      <pc:sldChg chg="add">
        <pc:chgData name="Chris Huntingford (POWER PLATFORM)" userId="ca21fdc5-a129-4c69-bbf3-257923dd10d2" providerId="ADAL" clId="{3162E07E-6665-4E57-837A-7BD56144007F}" dt="2020-04-15T13:06:03.721" v="1973" actId="22"/>
        <pc:sldMkLst>
          <pc:docMk/>
          <pc:sldMk cId="533077902" sldId="2076137182"/>
        </pc:sldMkLst>
      </pc:sldChg>
      <pc:sldChg chg="modSp add mod">
        <pc:chgData name="Chris Huntingford (POWER PLATFORM)" userId="ca21fdc5-a129-4c69-bbf3-257923dd10d2" providerId="ADAL" clId="{3162E07E-6665-4E57-837A-7BD56144007F}" dt="2020-04-22T20:16:10.844" v="4153" actId="1076"/>
        <pc:sldMkLst>
          <pc:docMk/>
          <pc:sldMk cId="2028168318" sldId="2076137183"/>
        </pc:sldMkLst>
        <pc:spChg chg="mod">
          <ac:chgData name="Chris Huntingford (POWER PLATFORM)" userId="ca21fdc5-a129-4c69-bbf3-257923dd10d2" providerId="ADAL" clId="{3162E07E-6665-4E57-837A-7BD56144007F}" dt="2020-04-22T20:16:10.844" v="4153" actId="1076"/>
          <ac:spMkLst>
            <pc:docMk/>
            <pc:sldMk cId="2028168318" sldId="2076137183"/>
            <ac:spMk id="3" creationId="{00B377EE-C3A2-4332-B3A1-29C0A299A448}"/>
          </ac:spMkLst>
        </pc:spChg>
        <pc:spChg chg="mod">
          <ac:chgData name="Chris Huntingford (POWER PLATFORM)" userId="ca21fdc5-a129-4c69-bbf3-257923dd10d2" providerId="ADAL" clId="{3162E07E-6665-4E57-837A-7BD56144007F}" dt="2020-04-20T12:07:38.438" v="4042" actId="15"/>
          <ac:spMkLst>
            <pc:docMk/>
            <pc:sldMk cId="2028168318" sldId="2076137183"/>
            <ac:spMk id="20" creationId="{B017D690-4A10-499A-A9C6-0851058E91B7}"/>
          </ac:spMkLst>
        </pc:spChg>
      </pc:sldChg>
      <pc:sldChg chg="addSp delSp modSp add mod modNotesTx">
        <pc:chgData name="Chris Huntingford (POWER PLATFORM)" userId="ca21fdc5-a129-4c69-bbf3-257923dd10d2" providerId="ADAL" clId="{3162E07E-6665-4E57-837A-7BD56144007F}" dt="2020-04-22T20:15:51.481" v="4152" actId="1076"/>
        <pc:sldMkLst>
          <pc:docMk/>
          <pc:sldMk cId="2016623564" sldId="2076137184"/>
        </pc:sldMkLst>
        <pc:spChg chg="mod">
          <ac:chgData name="Chris Huntingford (POWER PLATFORM)" userId="ca21fdc5-a129-4c69-bbf3-257923dd10d2" providerId="ADAL" clId="{3162E07E-6665-4E57-837A-7BD56144007F}" dt="2020-04-16T08:18:20.774" v="3542" actId="20577"/>
          <ac:spMkLst>
            <pc:docMk/>
            <pc:sldMk cId="2016623564" sldId="2076137184"/>
            <ac:spMk id="2" creationId="{74D60CA8-CF31-42D5-9E41-CD9D72659ECD}"/>
          </ac:spMkLst>
        </pc:spChg>
        <pc:spChg chg="mod">
          <ac:chgData name="Chris Huntingford (POWER PLATFORM)" userId="ca21fdc5-a129-4c69-bbf3-257923dd10d2" providerId="ADAL" clId="{3162E07E-6665-4E57-837A-7BD56144007F}" dt="2020-04-16T09:28:26.478" v="3983" actId="1076"/>
          <ac:spMkLst>
            <pc:docMk/>
            <pc:sldMk cId="2016623564" sldId="2076137184"/>
            <ac:spMk id="11" creationId="{D189311A-C511-4F2A-B781-F77894700663}"/>
          </ac:spMkLst>
        </pc:spChg>
        <pc:spChg chg="mod">
          <ac:chgData name="Chris Huntingford (POWER PLATFORM)" userId="ca21fdc5-a129-4c69-bbf3-257923dd10d2" providerId="ADAL" clId="{3162E07E-6665-4E57-837A-7BD56144007F}" dt="2020-04-16T08:13:53.141" v="3025" actId="1076"/>
          <ac:spMkLst>
            <pc:docMk/>
            <pc:sldMk cId="2016623564" sldId="2076137184"/>
            <ac:spMk id="12" creationId="{DAEA64CB-6E00-4375-9F52-47D050E99E48}"/>
          </ac:spMkLst>
        </pc:spChg>
        <pc:spChg chg="mod ord">
          <ac:chgData name="Chris Huntingford (POWER PLATFORM)" userId="ca21fdc5-a129-4c69-bbf3-257923dd10d2" providerId="ADAL" clId="{3162E07E-6665-4E57-837A-7BD56144007F}" dt="2020-04-22T20:15:51.481" v="4152" actId="1076"/>
          <ac:spMkLst>
            <pc:docMk/>
            <pc:sldMk cId="2016623564" sldId="2076137184"/>
            <ac:spMk id="15" creationId="{64D83981-1862-48F8-9234-8A723E89ECFC}"/>
          </ac:spMkLst>
        </pc:spChg>
        <pc:picChg chg="add del mod">
          <ac:chgData name="Chris Huntingford (POWER PLATFORM)" userId="ca21fdc5-a129-4c69-bbf3-257923dd10d2" providerId="ADAL" clId="{3162E07E-6665-4E57-837A-7BD56144007F}" dt="2020-04-16T08:07:08.998" v="2916" actId="478"/>
          <ac:picMkLst>
            <pc:docMk/>
            <pc:sldMk cId="2016623564" sldId="2076137184"/>
            <ac:picMk id="3" creationId="{8CB52BB5-053E-45A1-AE80-67C2E8D27266}"/>
          </ac:picMkLst>
        </pc:picChg>
        <pc:picChg chg="add mod">
          <ac:chgData name="Chris Huntingford (POWER PLATFORM)" userId="ca21fdc5-a129-4c69-bbf3-257923dd10d2" providerId="ADAL" clId="{3162E07E-6665-4E57-837A-7BD56144007F}" dt="2020-04-16T09:28:21.879" v="3982" actId="1076"/>
          <ac:picMkLst>
            <pc:docMk/>
            <pc:sldMk cId="2016623564" sldId="2076137184"/>
            <ac:picMk id="9" creationId="{9835904F-5881-4B22-833B-7D73E7CC9E8C}"/>
          </ac:picMkLst>
        </pc:picChg>
        <pc:picChg chg="del mod">
          <ac:chgData name="Chris Huntingford (POWER PLATFORM)" userId="ca21fdc5-a129-4c69-bbf3-257923dd10d2" providerId="ADAL" clId="{3162E07E-6665-4E57-837A-7BD56144007F}" dt="2020-04-16T09:14:28.480" v="3543" actId="478"/>
          <ac:picMkLst>
            <pc:docMk/>
            <pc:sldMk cId="2016623564" sldId="2076137184"/>
            <ac:picMk id="16" creationId="{94D5F0A0-33FF-4268-BCF9-36278C4B311F}"/>
          </ac:picMkLst>
        </pc:picChg>
        <pc:picChg chg="add mod">
          <ac:chgData name="Chris Huntingford (POWER PLATFORM)" userId="ca21fdc5-a129-4c69-bbf3-257923dd10d2" providerId="ADAL" clId="{3162E07E-6665-4E57-837A-7BD56144007F}" dt="2020-04-16T09:30:30.078" v="3991" actId="1076"/>
          <ac:picMkLst>
            <pc:docMk/>
            <pc:sldMk cId="2016623564" sldId="2076137184"/>
            <ac:picMk id="19" creationId="{416BD2CA-8DB7-4CD3-A803-6306F9E63936}"/>
          </ac:picMkLst>
        </pc:picChg>
        <pc:picChg chg="del">
          <ac:chgData name="Chris Huntingford (POWER PLATFORM)" userId="ca21fdc5-a129-4c69-bbf3-257923dd10d2" providerId="ADAL" clId="{3162E07E-6665-4E57-837A-7BD56144007F}" dt="2020-04-16T09:30:53.374" v="3992" actId="478"/>
          <ac:picMkLst>
            <pc:docMk/>
            <pc:sldMk cId="2016623564" sldId="2076137184"/>
            <ac:picMk id="20" creationId="{7DF3B2BF-ACA6-4A95-8312-6EFA5F6A0D97}"/>
          </ac:picMkLst>
        </pc:picChg>
        <pc:picChg chg="del">
          <ac:chgData name="Chris Huntingford (POWER PLATFORM)" userId="ca21fdc5-a129-4c69-bbf3-257923dd10d2" providerId="ADAL" clId="{3162E07E-6665-4E57-837A-7BD56144007F}" dt="2020-04-16T08:06:59.989" v="2913" actId="478"/>
          <ac:picMkLst>
            <pc:docMk/>
            <pc:sldMk cId="2016623564" sldId="2076137184"/>
            <ac:picMk id="22" creationId="{6DDF31DC-AFEB-481D-A0BF-9307717DF1A5}"/>
          </ac:picMkLst>
        </pc:picChg>
        <pc:picChg chg="add mod">
          <ac:chgData name="Chris Huntingford (POWER PLATFORM)" userId="ca21fdc5-a129-4c69-bbf3-257923dd10d2" providerId="ADAL" clId="{3162E07E-6665-4E57-837A-7BD56144007F}" dt="2020-04-16T09:32:04.078" v="4004" actId="1076"/>
          <ac:picMkLst>
            <pc:docMk/>
            <pc:sldMk cId="2016623564" sldId="2076137184"/>
            <ac:picMk id="23" creationId="{D652A05C-8DF0-4ACF-9DDB-06E1A4E337AB}"/>
          </ac:picMkLst>
        </pc:picChg>
      </pc:sldChg>
      <pc:sldChg chg="add">
        <pc:chgData name="Chris Huntingford (POWER PLATFORM)" userId="ca21fdc5-a129-4c69-bbf3-257923dd10d2" providerId="ADAL" clId="{3162E07E-6665-4E57-837A-7BD56144007F}" dt="2020-04-15T13:06:03.721" v="1973" actId="22"/>
        <pc:sldMkLst>
          <pc:docMk/>
          <pc:sldMk cId="2047519450" sldId="2076137185"/>
        </pc:sldMkLst>
      </pc:sldChg>
      <pc:sldChg chg="add ord">
        <pc:chgData name="Chris Huntingford (POWER PLATFORM)" userId="ca21fdc5-a129-4c69-bbf3-257923dd10d2" providerId="ADAL" clId="{3162E07E-6665-4E57-837A-7BD56144007F}" dt="2020-04-15T13:06:29.851" v="1977"/>
        <pc:sldMkLst>
          <pc:docMk/>
          <pc:sldMk cId="3783111359" sldId="2076137186"/>
        </pc:sldMkLst>
      </pc:sldChg>
      <pc:sldChg chg="addSp delSp modSp new mod modClrScheme modShow chgLayout">
        <pc:chgData name="Chris Huntingford (POWER PLATFORM)" userId="ca21fdc5-a129-4c69-bbf3-257923dd10d2" providerId="ADAL" clId="{3162E07E-6665-4E57-837A-7BD56144007F}" dt="2020-04-22T20:22:51.102" v="4154" actId="729"/>
        <pc:sldMkLst>
          <pc:docMk/>
          <pc:sldMk cId="1046007577" sldId="2076137187"/>
        </pc:sldMkLst>
        <pc:spChg chg="del mod ord">
          <ac:chgData name="Chris Huntingford (POWER PLATFORM)" userId="ca21fdc5-a129-4c69-bbf3-257923dd10d2" providerId="ADAL" clId="{3162E07E-6665-4E57-837A-7BD56144007F}" dt="2020-04-15T13:09:42.093" v="2002" actId="700"/>
          <ac:spMkLst>
            <pc:docMk/>
            <pc:sldMk cId="1046007577" sldId="2076137187"/>
            <ac:spMk id="2" creationId="{923092EE-8901-4AA2-87C1-E6A8D46749F2}"/>
          </ac:spMkLst>
        </pc:spChg>
        <pc:spChg chg="del mod ord">
          <ac:chgData name="Chris Huntingford (POWER PLATFORM)" userId="ca21fdc5-a129-4c69-bbf3-257923dd10d2" providerId="ADAL" clId="{3162E07E-6665-4E57-837A-7BD56144007F}" dt="2020-04-15T13:09:42.093" v="2002" actId="700"/>
          <ac:spMkLst>
            <pc:docMk/>
            <pc:sldMk cId="1046007577" sldId="2076137187"/>
            <ac:spMk id="3" creationId="{B32BE0CB-5B82-4D63-8D1A-3EAE46A42C90}"/>
          </ac:spMkLst>
        </pc:spChg>
        <pc:spChg chg="add mod ord">
          <ac:chgData name="Chris Huntingford (POWER PLATFORM)" userId="ca21fdc5-a129-4c69-bbf3-257923dd10d2" providerId="ADAL" clId="{3162E07E-6665-4E57-837A-7BD56144007F}" dt="2020-04-15T13:10:08.076" v="2024" actId="700"/>
          <ac:spMkLst>
            <pc:docMk/>
            <pc:sldMk cId="1046007577" sldId="2076137187"/>
            <ac:spMk id="4" creationId="{2F54C0BE-1FC6-442E-86AE-C10877F81999}"/>
          </ac:spMkLst>
        </pc:spChg>
        <pc:spChg chg="add del mod ord">
          <ac:chgData name="Chris Huntingford (POWER PLATFORM)" userId="ca21fdc5-a129-4c69-bbf3-257923dd10d2" providerId="ADAL" clId="{3162E07E-6665-4E57-837A-7BD56144007F}" dt="2020-04-15T13:10:08.076" v="2024" actId="700"/>
          <ac:spMkLst>
            <pc:docMk/>
            <pc:sldMk cId="1046007577" sldId="2076137187"/>
            <ac:spMk id="5" creationId="{32882BC0-DC18-4841-9BA3-E783F8683C26}"/>
          </ac:spMkLst>
        </pc:spChg>
        <pc:spChg chg="add mod ord">
          <ac:chgData name="Chris Huntingford (POWER PLATFORM)" userId="ca21fdc5-a129-4c69-bbf3-257923dd10d2" providerId="ADAL" clId="{3162E07E-6665-4E57-837A-7BD56144007F}" dt="2020-04-15T13:11:33.313" v="2154" actId="20577"/>
          <ac:spMkLst>
            <pc:docMk/>
            <pc:sldMk cId="1046007577" sldId="2076137187"/>
            <ac:spMk id="6" creationId="{26A503F7-8765-4607-9EF0-DC4A750C44B4}"/>
          </ac:spMkLst>
        </pc:spChg>
        <pc:spChg chg="add del mod ord">
          <ac:chgData name="Chris Huntingford (POWER PLATFORM)" userId="ca21fdc5-a129-4c69-bbf3-257923dd10d2" providerId="ADAL" clId="{3162E07E-6665-4E57-837A-7BD56144007F}" dt="2020-04-15T13:10:47.338" v="2035" actId="478"/>
          <ac:spMkLst>
            <pc:docMk/>
            <pc:sldMk cId="1046007577" sldId="2076137187"/>
            <ac:spMk id="7" creationId="{6A198ACA-F312-4DF3-88DC-3904C63306A0}"/>
          </ac:spMkLst>
        </pc:spChg>
        <pc:spChg chg="add del mod ord">
          <ac:chgData name="Chris Huntingford (POWER PLATFORM)" userId="ca21fdc5-a129-4c69-bbf3-257923dd10d2" providerId="ADAL" clId="{3162E07E-6665-4E57-837A-7BD56144007F}" dt="2020-04-16T14:40:43.851" v="4040" actId="478"/>
          <ac:spMkLst>
            <pc:docMk/>
            <pc:sldMk cId="1046007577" sldId="2076137187"/>
            <ac:spMk id="8" creationId="{8220F9C4-57D8-4693-97CB-493E7CA6038C}"/>
          </ac:spMkLst>
        </pc:spChg>
        <pc:picChg chg="add del mod">
          <ac:chgData name="Chris Huntingford (POWER PLATFORM)" userId="ca21fdc5-a129-4c69-bbf3-257923dd10d2" providerId="ADAL" clId="{3162E07E-6665-4E57-837A-7BD56144007F}" dt="2020-04-15T13:10:43.667" v="2033" actId="931"/>
          <ac:picMkLst>
            <pc:docMk/>
            <pc:sldMk cId="1046007577" sldId="2076137187"/>
            <ac:picMk id="10" creationId="{A73826CA-DA48-4336-8076-A5B5F7292C9E}"/>
          </ac:picMkLst>
        </pc:picChg>
        <pc:picChg chg="add mod">
          <ac:chgData name="Chris Huntingford (POWER PLATFORM)" userId="ca21fdc5-a129-4c69-bbf3-257923dd10d2" providerId="ADAL" clId="{3162E07E-6665-4E57-837A-7BD56144007F}" dt="2020-04-15T13:11:01.472" v="2039" actId="1076"/>
          <ac:picMkLst>
            <pc:docMk/>
            <pc:sldMk cId="1046007577" sldId="2076137187"/>
            <ac:picMk id="12" creationId="{95AB91CF-C92C-4A8A-9399-555C3B4A2044}"/>
          </ac:picMkLst>
        </pc:picChg>
      </pc:sldChg>
      <pc:sldChg chg="addSp delSp modSp add mod">
        <pc:chgData name="Chris Huntingford (POWER PLATFORM)" userId="ca21fdc5-a129-4c69-bbf3-257923dd10d2" providerId="ADAL" clId="{3162E07E-6665-4E57-837A-7BD56144007F}" dt="2020-04-16T08:00:05.447" v="2630" actId="20577"/>
        <pc:sldMkLst>
          <pc:docMk/>
          <pc:sldMk cId="3885250925" sldId="2076137188"/>
        </pc:sldMkLst>
        <pc:spChg chg="mod">
          <ac:chgData name="Chris Huntingford (POWER PLATFORM)" userId="ca21fdc5-a129-4c69-bbf3-257923dd10d2" providerId="ADAL" clId="{3162E07E-6665-4E57-837A-7BD56144007F}" dt="2020-04-15T13:12:05.416" v="2173" actId="20577"/>
          <ac:spMkLst>
            <pc:docMk/>
            <pc:sldMk cId="3885250925" sldId="2076137188"/>
            <ac:spMk id="4" creationId="{2F54C0BE-1FC6-442E-86AE-C10877F81999}"/>
          </ac:spMkLst>
        </pc:spChg>
        <pc:spChg chg="mod">
          <ac:chgData name="Chris Huntingford (POWER PLATFORM)" userId="ca21fdc5-a129-4c69-bbf3-257923dd10d2" providerId="ADAL" clId="{3162E07E-6665-4E57-837A-7BD56144007F}" dt="2020-04-16T08:00:05.447" v="2630" actId="20577"/>
          <ac:spMkLst>
            <pc:docMk/>
            <pc:sldMk cId="3885250925" sldId="2076137188"/>
            <ac:spMk id="6" creationId="{26A503F7-8765-4607-9EF0-DC4A750C44B4}"/>
          </ac:spMkLst>
        </pc:spChg>
        <pc:spChg chg="del">
          <ac:chgData name="Chris Huntingford (POWER PLATFORM)" userId="ca21fdc5-a129-4c69-bbf3-257923dd10d2" providerId="ADAL" clId="{3162E07E-6665-4E57-837A-7BD56144007F}" dt="2020-04-15T13:12:09.313" v="2174" actId="478"/>
          <ac:spMkLst>
            <pc:docMk/>
            <pc:sldMk cId="3885250925" sldId="2076137188"/>
            <ac:spMk id="8" creationId="{8220F9C4-57D8-4693-97CB-493E7CA6038C}"/>
          </ac:spMkLst>
        </pc:spChg>
        <pc:picChg chg="add mod">
          <ac:chgData name="Chris Huntingford (POWER PLATFORM)" userId="ca21fdc5-a129-4c69-bbf3-257923dd10d2" providerId="ADAL" clId="{3162E07E-6665-4E57-837A-7BD56144007F}" dt="2020-04-15T13:12:59.911" v="2249" actId="1076"/>
          <ac:picMkLst>
            <pc:docMk/>
            <pc:sldMk cId="3885250925" sldId="2076137188"/>
            <ac:picMk id="3" creationId="{BC602D5A-F885-4D6C-A276-50128EAEA548}"/>
          </ac:picMkLst>
        </pc:picChg>
        <pc:picChg chg="del mod">
          <ac:chgData name="Chris Huntingford (POWER PLATFORM)" userId="ca21fdc5-a129-4c69-bbf3-257923dd10d2" providerId="ADAL" clId="{3162E07E-6665-4E57-837A-7BD56144007F}" dt="2020-04-15T13:12:58.321" v="2248" actId="478"/>
          <ac:picMkLst>
            <pc:docMk/>
            <pc:sldMk cId="3885250925" sldId="2076137188"/>
            <ac:picMk id="12" creationId="{95AB91CF-C92C-4A8A-9399-555C3B4A2044}"/>
          </ac:picMkLst>
        </pc:picChg>
      </pc:sldChg>
      <pc:sldChg chg="addSp delSp new del mod">
        <pc:chgData name="Chris Huntingford (POWER PLATFORM)" userId="ca21fdc5-a129-4c69-bbf3-257923dd10d2" providerId="ADAL" clId="{3162E07E-6665-4E57-837A-7BD56144007F}" dt="2020-04-22T20:42:52.680" v="4199" actId="47"/>
        <pc:sldMkLst>
          <pc:docMk/>
          <pc:sldMk cId="1996702607" sldId="2076137189"/>
        </pc:sldMkLst>
        <pc:spChg chg="add del">
          <ac:chgData name="Chris Huntingford (POWER PLATFORM)" userId="ca21fdc5-a129-4c69-bbf3-257923dd10d2" providerId="ADAL" clId="{3162E07E-6665-4E57-837A-7BD56144007F}" dt="2020-04-16T08:01:29.447" v="2634" actId="22"/>
          <ac:spMkLst>
            <pc:docMk/>
            <pc:sldMk cId="1996702607" sldId="2076137189"/>
            <ac:spMk id="3" creationId="{A061B052-81EC-4297-A0A7-60C0637AEAA8}"/>
          </ac:spMkLst>
        </pc:spChg>
        <pc:spChg chg="add">
          <ac:chgData name="Chris Huntingford (POWER PLATFORM)" userId="ca21fdc5-a129-4c69-bbf3-257923dd10d2" providerId="ADAL" clId="{3162E07E-6665-4E57-837A-7BD56144007F}" dt="2020-04-16T08:01:34.919" v="2635" actId="22"/>
          <ac:spMkLst>
            <pc:docMk/>
            <pc:sldMk cId="1996702607" sldId="2076137189"/>
            <ac:spMk id="5" creationId="{E536618A-6662-4B1A-9A27-5EBDDC7DBDD3}"/>
          </ac:spMkLst>
        </pc:spChg>
      </pc:sldChg>
      <pc:sldChg chg="modSp add mod">
        <pc:chgData name="Chris Huntingford (POWER PLATFORM)" userId="ca21fdc5-a129-4c69-bbf3-257923dd10d2" providerId="ADAL" clId="{3162E07E-6665-4E57-837A-7BD56144007F}" dt="2020-04-20T12:24:41.221" v="4144" actId="2165"/>
        <pc:sldMkLst>
          <pc:docMk/>
          <pc:sldMk cId="2860476999" sldId="2076137190"/>
        </pc:sldMkLst>
        <pc:spChg chg="mod">
          <ac:chgData name="Chris Huntingford (POWER PLATFORM)" userId="ca21fdc5-a129-4c69-bbf3-257923dd10d2" providerId="ADAL" clId="{3162E07E-6665-4E57-837A-7BD56144007F}" dt="2020-04-20T12:22:16.671" v="4068" actId="1076"/>
          <ac:spMkLst>
            <pc:docMk/>
            <pc:sldMk cId="2860476999" sldId="2076137190"/>
            <ac:spMk id="2" creationId="{8BEAC48B-0406-458D-BAEB-406C6A43FA08}"/>
          </ac:spMkLst>
        </pc:spChg>
        <pc:graphicFrameChg chg="mod modGraphic">
          <ac:chgData name="Chris Huntingford (POWER PLATFORM)" userId="ca21fdc5-a129-4c69-bbf3-257923dd10d2" providerId="ADAL" clId="{3162E07E-6665-4E57-837A-7BD56144007F}" dt="2020-04-20T12:24:41.221" v="4144" actId="2165"/>
          <ac:graphicFrameMkLst>
            <pc:docMk/>
            <pc:sldMk cId="2860476999" sldId="2076137190"/>
            <ac:graphicFrameMk id="4" creationId="{0FF57792-0DC5-419E-9F50-EBA5DAD1FF8C}"/>
          </ac:graphicFrameMkLst>
        </pc:graphicFrameChg>
      </pc:sldChg>
      <pc:sldChg chg="addSp delSp modSp add mod ord">
        <pc:chgData name="Chris Huntingford (POWER PLATFORM)" userId="ca21fdc5-a129-4c69-bbf3-257923dd10d2" providerId="ADAL" clId="{3162E07E-6665-4E57-837A-7BD56144007F}" dt="2020-04-22T22:38:03.872" v="4323" actId="14100"/>
        <pc:sldMkLst>
          <pc:docMk/>
          <pc:sldMk cId="219004322" sldId="2076137191"/>
        </pc:sldMkLst>
        <pc:spChg chg="add mod">
          <ac:chgData name="Chris Huntingford (POWER PLATFORM)" userId="ca21fdc5-a129-4c69-bbf3-257923dd10d2" providerId="ADAL" clId="{3162E07E-6665-4E57-837A-7BD56144007F}" dt="2020-04-22T22:37:44.260" v="4318" actId="14100"/>
          <ac:spMkLst>
            <pc:docMk/>
            <pc:sldMk cId="219004322" sldId="2076137191"/>
            <ac:spMk id="4" creationId="{E5021D60-D852-4E38-A577-0185B6E77B28}"/>
          </ac:spMkLst>
        </pc:spChg>
        <pc:spChg chg="add mod">
          <ac:chgData name="Chris Huntingford (POWER PLATFORM)" userId="ca21fdc5-a129-4c69-bbf3-257923dd10d2" providerId="ADAL" clId="{3162E07E-6665-4E57-837A-7BD56144007F}" dt="2020-04-22T22:37:53.283" v="4320" actId="14100"/>
          <ac:spMkLst>
            <pc:docMk/>
            <pc:sldMk cId="219004322" sldId="2076137191"/>
            <ac:spMk id="5" creationId="{1D1726AB-F25C-4100-8199-5B7A7C853BF6}"/>
          </ac:spMkLst>
        </pc:spChg>
        <pc:spChg chg="add del mod">
          <ac:chgData name="Chris Huntingford (POWER PLATFORM)" userId="ca21fdc5-a129-4c69-bbf3-257923dd10d2" providerId="ADAL" clId="{3162E07E-6665-4E57-837A-7BD56144007F}" dt="2020-04-22T22:35:11.664" v="4317" actId="478"/>
          <ac:spMkLst>
            <pc:docMk/>
            <pc:sldMk cId="219004322" sldId="2076137191"/>
            <ac:spMk id="6" creationId="{55504CD8-D8C7-4D95-912D-DCF5D6B3E559}"/>
          </ac:spMkLst>
        </pc:spChg>
        <pc:spChg chg="add del mod">
          <ac:chgData name="Chris Huntingford (POWER PLATFORM)" userId="ca21fdc5-a129-4c69-bbf3-257923dd10d2" providerId="ADAL" clId="{3162E07E-6665-4E57-837A-7BD56144007F}" dt="2020-04-22T22:22:30.877" v="4295" actId="478"/>
          <ac:spMkLst>
            <pc:docMk/>
            <pc:sldMk cId="219004322" sldId="2076137191"/>
            <ac:spMk id="7" creationId="{4DB2DC91-2A13-4BFB-8825-82537E895F1C}"/>
          </ac:spMkLst>
        </pc:spChg>
        <pc:spChg chg="add del mod">
          <ac:chgData name="Chris Huntingford (POWER PLATFORM)" userId="ca21fdc5-a129-4c69-bbf3-257923dd10d2" providerId="ADAL" clId="{3162E07E-6665-4E57-837A-7BD56144007F}" dt="2020-04-22T22:33:02.964" v="4313" actId="478"/>
          <ac:spMkLst>
            <pc:docMk/>
            <pc:sldMk cId="219004322" sldId="2076137191"/>
            <ac:spMk id="12" creationId="{63E4094E-FE06-4981-A46C-61A56DB78BCF}"/>
          </ac:spMkLst>
        </pc:spChg>
        <pc:spChg chg="add del mod">
          <ac:chgData name="Chris Huntingford (POWER PLATFORM)" userId="ca21fdc5-a129-4c69-bbf3-257923dd10d2" providerId="ADAL" clId="{3162E07E-6665-4E57-837A-7BD56144007F}" dt="2020-04-22T22:33:08.914" v="4315" actId="478"/>
          <ac:spMkLst>
            <pc:docMk/>
            <pc:sldMk cId="219004322" sldId="2076137191"/>
            <ac:spMk id="16" creationId="{972C3696-A582-4BB2-8009-BC329B96F6B7}"/>
          </ac:spMkLst>
        </pc:spChg>
        <pc:spChg chg="add mod">
          <ac:chgData name="Chris Huntingford (POWER PLATFORM)" userId="ca21fdc5-a129-4c69-bbf3-257923dd10d2" providerId="ADAL" clId="{3162E07E-6665-4E57-837A-7BD56144007F}" dt="2020-04-22T22:38:03.872" v="4323" actId="14100"/>
          <ac:spMkLst>
            <pc:docMk/>
            <pc:sldMk cId="219004322" sldId="2076137191"/>
            <ac:spMk id="22" creationId="{D2285E00-FAF9-4410-A21A-1A51782BD2FE}"/>
          </ac:spMkLst>
        </pc:spChg>
      </pc:sldChg>
      <pc:sldMasterChg chg="add addSldLayout">
        <pc:chgData name="Chris Huntingford (POWER PLATFORM)" userId="ca21fdc5-a129-4c69-bbf3-257923dd10d2" providerId="ADAL" clId="{3162E07E-6665-4E57-837A-7BD56144007F}" dt="2020-04-15T13:04:56.435" v="1970" actId="22"/>
        <pc:sldMasterMkLst>
          <pc:docMk/>
          <pc:sldMasterMk cId="2958274844" sldId="2147483660"/>
        </pc:sldMasterMkLst>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562199305" sldId="214748366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778834518" sldId="2147483662"/>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151979974" sldId="2147483663"/>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065343235" sldId="2147483664"/>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271692239" sldId="2147483665"/>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511759418" sldId="2147483666"/>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747839649" sldId="2147483667"/>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520785589" sldId="2147483668"/>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165389901" sldId="2147483669"/>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911277669" sldId="2147483670"/>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4000066968" sldId="214748367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333110100" sldId="2147483672"/>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574744448" sldId="2147483673"/>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24475903" sldId="2147483674"/>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432560126" sldId="2147483675"/>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4021710493" sldId="2147483676"/>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295964351" sldId="2147483677"/>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123262505" sldId="2147483678"/>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310733327" sldId="2147483679"/>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681546837" sldId="2147483680"/>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360927636" sldId="214748368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488667014" sldId="2147483682"/>
          </pc:sldLayoutMkLst>
        </pc:sldLayoutChg>
      </pc:sldMasterChg>
      <pc:sldMasterChg chg="add addSldLayout">
        <pc:chgData name="Chris Huntingford (POWER PLATFORM)" userId="ca21fdc5-a129-4c69-bbf3-257923dd10d2" providerId="ADAL" clId="{3162E07E-6665-4E57-837A-7BD56144007F}" dt="2020-04-15T12:33:16.816" v="1149" actId="22"/>
        <pc:sldMasterMkLst>
          <pc:docMk/>
          <pc:sldMasterMk cId="1210884151" sldId="2147483724"/>
        </pc:sldMasterMkLst>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458150331" sldId="2147483725"/>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426114048" sldId="2147483726"/>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55741854" sldId="2147483727"/>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742862101" sldId="2147483728"/>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780662016" sldId="2147483729"/>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082661330" sldId="2147483730"/>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52941739" sldId="2147483731"/>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061105981" sldId="2147483732"/>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2765187770" sldId="2147483733"/>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4098300915" sldId="2147483734"/>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616004199" sldId="2147483735"/>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2002733286" sldId="2147483737"/>
          </pc:sldLayoutMkLst>
        </pc:sldLayoutChg>
      </pc:sldMasterChg>
      <pc:sldMasterChg chg="replId addSldLayout delSldLayout modSldLayout">
        <pc:chgData name="Chris Huntingford (POWER PLATFORM)" userId="ca21fdc5-a129-4c69-bbf3-257923dd10d2" providerId="ADAL" clId="{3162E07E-6665-4E57-837A-7BD56144007F}" dt="2020-04-15T13:04:56.435" v="1970" actId="22"/>
        <pc:sldMasterMkLst>
          <pc:docMk/>
          <pc:sldMasterMk cId="721142641" sldId="2147483776"/>
        </pc:sldMasterMkLst>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3084891249" sldId="2147483765"/>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134880846" sldId="2147483770"/>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4169557048" sldId="2147483771"/>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2392641623" sldId="2147483772"/>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1342743764" sldId="2147483773"/>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715025658" sldId="2147483774"/>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945583879" sldId="2147483777"/>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401199200" sldId="2147483778"/>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536235465" sldId="2147483779"/>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2257687221" sldId="2147483780"/>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602858643" sldId="2147483781"/>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88532915" sldId="2147483782"/>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243514223" sldId="2147483783"/>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262477973" sldId="2147483784"/>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2193536632" sldId="2147483785"/>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587337342" sldId="2147483786"/>
          </pc:sldLayoutMkLst>
        </pc:sldLayoutChg>
      </pc:sldMasterChg>
      <pc:sldMasterChg chg="add addSldLayout">
        <pc:chgData name="Chris Huntingford (POWER PLATFORM)" userId="ca21fdc5-a129-4c69-bbf3-257923dd10d2" providerId="ADAL" clId="{3162E07E-6665-4E57-837A-7BD56144007F}" dt="2020-04-15T12:44:21.765" v="1941" actId="22"/>
        <pc:sldMasterMkLst>
          <pc:docMk/>
          <pc:sldMasterMk cId="3384628062" sldId="2147483959"/>
        </pc:sldMasterMkLst>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90466621" sldId="2147483960"/>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08568790" sldId="2147483961"/>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4191957507" sldId="2147483962"/>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729855282" sldId="2147483963"/>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2001959955" sldId="2147483964"/>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2017130209" sldId="2147483965"/>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3436444" sldId="2147483966"/>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68858796" sldId="2147483967"/>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78228284" sldId="2147483968"/>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271399808" sldId="2147483969"/>
          </pc:sldLayoutMkLst>
        </pc:sldLayoutChg>
      </pc:sldMasterChg>
      <pc:sldMasterChg chg="add addSldLayout">
        <pc:chgData name="Chris Huntingford (POWER PLATFORM)" userId="ca21fdc5-a129-4c69-bbf3-257923dd10d2" providerId="ADAL" clId="{3162E07E-6665-4E57-837A-7BD56144007F}" dt="2020-04-15T12:53:49.648" v="1961" actId="22"/>
        <pc:sldMasterMkLst>
          <pc:docMk/>
          <pc:sldMasterMk cId="3124015234" sldId="2147484194"/>
        </pc:sldMasterMkLst>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985792395" sldId="214748390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209039124" sldId="214748390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4266964529" sldId="214748390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804508819" sldId="214748391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29908796" sldId="214748391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05964449" sldId="214748391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4051894477" sldId="2147483913"/>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031653028" sldId="2147483914"/>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912039852" sldId="214748391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770839486" sldId="214748391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955365381" sldId="2147483917"/>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27050507" sldId="214748391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293099720" sldId="214748391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486313986" sldId="214748392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612465948" sldId="214748392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636731241" sldId="214748392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924522531" sldId="2147483923"/>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598335746" sldId="2147483924"/>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28444814" sldId="214748392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186065898" sldId="214748392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795672123" sldId="2147483927"/>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742335355" sldId="214748392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683226965" sldId="214748392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612415502" sldId="214748393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556339979" sldId="214748393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535564867" sldId="214748393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300283922" sldId="214748419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375262968" sldId="214748419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329775366" sldId="2147484197"/>
          </pc:sldLayoutMkLst>
        </pc:sldLayoutChg>
      </pc:sldMasterChg>
      <pc:sldMasterChg chg="add addSldLayout">
        <pc:chgData name="Chris Huntingford (POWER PLATFORM)" userId="ca21fdc5-a129-4c69-bbf3-257923dd10d2" providerId="ADAL" clId="{3162E07E-6665-4E57-837A-7BD56144007F}" dt="2020-04-15T12:44:21.765" v="1941" actId="22"/>
        <pc:sldMasterMkLst>
          <pc:docMk/>
          <pc:sldMasterMk cId="20754970" sldId="2147484245"/>
        </pc:sldMasterMkLst>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180688595" sldId="2147484246"/>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3543253905" sldId="2147484247"/>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009190808" sldId="2147484248"/>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469412457" sldId="2147484249"/>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936363459" sldId="2147484250"/>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142615589" sldId="2147484251"/>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779235514" sldId="2147484252"/>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397098888" sldId="2147484253"/>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553584570" sldId="2147484254"/>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607340046" sldId="2147484255"/>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3563368300" sldId="2147484256"/>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436500087" sldId="2147484257"/>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073067599" sldId="2147484258"/>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384188709" sldId="2147484259"/>
          </pc:sldLayoutMkLst>
        </pc:sldLayoutChg>
      </pc:sldMasterChg>
      <pc:sldMasterChg chg="add replId addSldLayout modSldLayout">
        <pc:chgData name="Chris Huntingford (POWER PLATFORM)" userId="ca21fdc5-a129-4c69-bbf3-257923dd10d2" providerId="ADAL" clId="{3162E07E-6665-4E57-837A-7BD56144007F}" dt="2020-04-15T12:53:49.648" v="1961" actId="22"/>
        <pc:sldMasterMkLst>
          <pc:docMk/>
          <pc:sldMasterMk cId="2576730912" sldId="2147484260"/>
        </pc:sldMasterMkLst>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227275867" sldId="2147484261"/>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351929641" sldId="2147484262"/>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181235323" sldId="2147484263"/>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301940595" sldId="2147484264"/>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778314100" sldId="2147484265"/>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74272924" sldId="2147484266"/>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577693092" sldId="2147484267"/>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4221507186" sldId="2147484268"/>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394561522" sldId="2147484269"/>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252077734" sldId="2147484270"/>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765710022" sldId="214748427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5788944650101E-2"/>
          <c:y val="4.22721209537412E-2"/>
          <c:w val="0.88908670074834595"/>
          <c:h val="0.91022721819764896"/>
        </c:manualLayout>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2F98-4EDC-A358-B730DD79FE37}"/>
              </c:ext>
            </c:extLst>
          </c:dPt>
          <c:dPt>
            <c:idx val="1"/>
            <c:bubble3D val="0"/>
            <c:spPr>
              <a:solidFill>
                <a:schemeClr val="accent2"/>
              </a:solidFill>
              <a:ln w="19050">
                <a:noFill/>
              </a:ln>
              <a:effectLst/>
            </c:spPr>
            <c:extLst>
              <c:ext xmlns:c16="http://schemas.microsoft.com/office/drawing/2014/chart" uri="{C3380CC4-5D6E-409C-BE32-E72D297353CC}">
                <c16:uniqueId val="{00000003-2F98-4EDC-A358-B730DD79FE37}"/>
              </c:ext>
            </c:extLst>
          </c:dPt>
          <c:dPt>
            <c:idx val="2"/>
            <c:bubble3D val="0"/>
            <c:spPr>
              <a:solidFill>
                <a:schemeClr val="accent3"/>
              </a:solidFill>
              <a:ln w="19050">
                <a:noFill/>
              </a:ln>
              <a:effectLst/>
            </c:spPr>
            <c:extLst>
              <c:ext xmlns:c16="http://schemas.microsoft.com/office/drawing/2014/chart" uri="{C3380CC4-5D6E-409C-BE32-E72D297353CC}">
                <c16:uniqueId val="{00000005-2F98-4EDC-A358-B730DD79FE37}"/>
              </c:ext>
            </c:extLst>
          </c:dPt>
          <c:dPt>
            <c:idx val="3"/>
            <c:bubble3D val="0"/>
            <c:spPr>
              <a:solidFill>
                <a:schemeClr val="accent5"/>
              </a:solidFill>
              <a:ln w="19050">
                <a:noFill/>
              </a:ln>
              <a:effectLst/>
            </c:spPr>
            <c:extLst>
              <c:ext xmlns:c16="http://schemas.microsoft.com/office/drawing/2014/chart" uri="{C3380CC4-5D6E-409C-BE32-E72D297353CC}">
                <c16:uniqueId val="{00000007-2F98-4EDC-A358-B730DD79FE37}"/>
              </c:ext>
            </c:extLst>
          </c:dPt>
          <c:dPt>
            <c:idx val="4"/>
            <c:bubble3D val="0"/>
            <c:spPr>
              <a:solidFill>
                <a:schemeClr val="accent1"/>
              </a:solidFill>
              <a:ln w="19050">
                <a:noFill/>
              </a:ln>
              <a:effectLst/>
            </c:spPr>
            <c:extLst>
              <c:ext xmlns:c16="http://schemas.microsoft.com/office/drawing/2014/chart" uri="{C3380CC4-5D6E-409C-BE32-E72D297353CC}">
                <c16:uniqueId val="{00000009-2F98-4EDC-A358-B730DD79FE37}"/>
              </c:ext>
            </c:extLst>
          </c:dPt>
          <c:dLbls>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2F98-4EDC-A358-B730DD79FE3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24</c:v>
                </c:pt>
                <c:pt idx="1">
                  <c:v>18</c:v>
                </c:pt>
                <c:pt idx="2">
                  <c:v>15</c:v>
                </c:pt>
                <c:pt idx="3">
                  <c:v>10</c:v>
                </c:pt>
                <c:pt idx="4">
                  <c:v>9</c:v>
                </c:pt>
              </c:numCache>
            </c:numRef>
          </c:val>
          <c:extLst>
            <c:ext xmlns:c16="http://schemas.microsoft.com/office/drawing/2014/chart" uri="{C3380CC4-5D6E-409C-BE32-E72D297353CC}">
              <c16:uniqueId val="{0000000A-2F98-4EDC-A358-B730DD79FE37}"/>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001256853247104E-2"/>
          <c:y val="6.21752445694609E-2"/>
          <c:w val="0.86703498128307699"/>
          <c:h val="0.84273633763109201"/>
        </c:manualLayout>
      </c:layout>
      <c:barChart>
        <c:barDir val="col"/>
        <c:grouping val="stacked"/>
        <c:varyColors val="0"/>
        <c:ser>
          <c:idx val="0"/>
          <c:order val="0"/>
          <c:tx>
            <c:strRef>
              <c:f>Sheet1!$B$1</c:f>
              <c:strCache>
                <c:ptCount val="1"/>
                <c:pt idx="0">
                  <c:v>Series 1</c:v>
                </c:pt>
              </c:strCache>
            </c:strRef>
          </c:tx>
          <c:spPr>
            <a:solidFill>
              <a:schemeClr val="accent3"/>
            </a:solidFill>
            <a:ln>
              <a:noFill/>
            </a:ln>
            <a:effectLst/>
          </c:spPr>
          <c:invertIfNegative val="0"/>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Sheet1!$B$2:$B$8</c:f>
              <c:numCache>
                <c:formatCode>General</c:formatCode>
                <c:ptCount val="7"/>
                <c:pt idx="0">
                  <c:v>10</c:v>
                </c:pt>
                <c:pt idx="1">
                  <c:v>14</c:v>
                </c:pt>
                <c:pt idx="2">
                  <c:v>18</c:v>
                </c:pt>
                <c:pt idx="3">
                  <c:v>21</c:v>
                </c:pt>
                <c:pt idx="4">
                  <c:v>22</c:v>
                </c:pt>
                <c:pt idx="5">
                  <c:v>17</c:v>
                </c:pt>
                <c:pt idx="6">
                  <c:v>14</c:v>
                </c:pt>
              </c:numCache>
            </c:numRef>
          </c:val>
          <c:extLst>
            <c:ext xmlns:c16="http://schemas.microsoft.com/office/drawing/2014/chart" uri="{C3380CC4-5D6E-409C-BE32-E72D297353CC}">
              <c16:uniqueId val="{00000000-C638-4F3D-94C5-216D1F47C64F}"/>
            </c:ext>
          </c:extLst>
        </c:ser>
        <c:ser>
          <c:idx val="1"/>
          <c:order val="1"/>
          <c:tx>
            <c:strRef>
              <c:f>Sheet1!$C$1</c:f>
              <c:strCache>
                <c:ptCount val="1"/>
                <c:pt idx="0">
                  <c:v>Series 2</c:v>
                </c:pt>
              </c:strCache>
            </c:strRef>
          </c:tx>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2-C638-4F3D-94C5-216D1F47C64F}"/>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4-C638-4F3D-94C5-216D1F47C64F}"/>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6-C638-4F3D-94C5-216D1F47C64F}"/>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8-C638-4F3D-94C5-216D1F47C64F}"/>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A-C638-4F3D-94C5-216D1F47C64F}"/>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C-C638-4F3D-94C5-216D1F47C64F}"/>
              </c:ext>
            </c:extLst>
          </c:dPt>
          <c:dPt>
            <c:idx val="6"/>
            <c:invertIfNegative val="0"/>
            <c:bubble3D val="0"/>
            <c:spPr>
              <a:solidFill>
                <a:schemeClr val="accent5"/>
              </a:solidFill>
              <a:ln>
                <a:noFill/>
              </a:ln>
              <a:effectLst/>
            </c:spPr>
            <c:extLst>
              <c:ext xmlns:c16="http://schemas.microsoft.com/office/drawing/2014/chart" uri="{C3380CC4-5D6E-409C-BE32-E72D297353CC}">
                <c16:uniqueId val="{0000000E-C638-4F3D-94C5-216D1F47C64F}"/>
              </c:ext>
            </c:extLst>
          </c:dPt>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pt idx="0">
                  <c:v>22</c:v>
                </c:pt>
                <c:pt idx="1">
                  <c:v>32</c:v>
                </c:pt>
                <c:pt idx="2">
                  <c:v>55</c:v>
                </c:pt>
                <c:pt idx="3">
                  <c:v>55</c:v>
                </c:pt>
                <c:pt idx="4">
                  <c:v>41</c:v>
                </c:pt>
                <c:pt idx="5">
                  <c:v>38</c:v>
                </c:pt>
                <c:pt idx="6">
                  <c:v>48</c:v>
                </c:pt>
              </c:numCache>
            </c:numRef>
          </c:val>
          <c:extLst>
            <c:ext xmlns:c16="http://schemas.microsoft.com/office/drawing/2014/chart" uri="{C3380CC4-5D6E-409C-BE32-E72D297353CC}">
              <c16:uniqueId val="{0000000F-C638-4F3D-94C5-216D1F47C64F}"/>
            </c:ext>
          </c:extLst>
        </c:ser>
        <c:dLbls>
          <c:showLegendKey val="0"/>
          <c:showVal val="0"/>
          <c:showCatName val="0"/>
          <c:showSerName val="0"/>
          <c:showPercent val="0"/>
          <c:showBubbleSize val="0"/>
        </c:dLbls>
        <c:gapWidth val="119"/>
        <c:overlap val="100"/>
        <c:axId val="1736809728"/>
        <c:axId val="1729890768"/>
      </c:barChart>
      <c:catAx>
        <c:axId val="173680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29890768"/>
        <c:crosses val="autoZero"/>
        <c:auto val="1"/>
        <c:lblAlgn val="ctr"/>
        <c:lblOffset val="100"/>
        <c:noMultiLvlLbl val="0"/>
      </c:catAx>
      <c:valAx>
        <c:axId val="17298907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36809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93175853018394E-2"/>
          <c:y val="6.21752445694609E-2"/>
          <c:w val="0.86760613686175803"/>
          <c:h val="0.89678557133794901"/>
        </c:manualLayout>
      </c:layout>
      <c:areaChart>
        <c:grouping val="stacked"/>
        <c:varyColors val="0"/>
        <c:ser>
          <c:idx val="0"/>
          <c:order val="0"/>
          <c:tx>
            <c:strRef>
              <c:f>Sheet1!$B$1</c:f>
              <c:strCache>
                <c:ptCount val="1"/>
                <c:pt idx="0">
                  <c:v>Series 1</c:v>
                </c:pt>
              </c:strCache>
            </c:strRef>
          </c:tx>
          <c:spPr>
            <a:solidFill>
              <a:schemeClr val="accent4"/>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101-45A1-BF3E-132BCF5B7222}"/>
            </c:ext>
          </c:extLst>
        </c:ser>
        <c:ser>
          <c:idx val="1"/>
          <c:order val="1"/>
          <c:tx>
            <c:strRef>
              <c:f>Sheet1!$C$1</c:f>
              <c:strCache>
                <c:ptCount val="1"/>
                <c:pt idx="0">
                  <c:v>Series 2</c:v>
                </c:pt>
              </c:strCache>
            </c:strRef>
          </c:tx>
          <c:spPr>
            <a:solidFill>
              <a:schemeClr val="accent3"/>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101-45A1-BF3E-132BCF5B7222}"/>
            </c:ext>
          </c:extLst>
        </c:ser>
        <c:ser>
          <c:idx val="2"/>
          <c:order val="2"/>
          <c:tx>
            <c:strRef>
              <c:f>Sheet1!$D$1</c:f>
              <c:strCache>
                <c:ptCount val="1"/>
                <c:pt idx="0">
                  <c:v>Series 3</c:v>
                </c:pt>
              </c:strCache>
            </c:strRef>
          </c:tx>
          <c:spPr>
            <a:solidFill>
              <a:schemeClr val="accent5"/>
            </a:solidFill>
            <a:ln w="25400">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101-45A1-BF3E-132BCF5B7222}"/>
            </c:ext>
          </c:extLst>
        </c:ser>
        <c:dLbls>
          <c:showLegendKey val="0"/>
          <c:showVal val="0"/>
          <c:showCatName val="0"/>
          <c:showSerName val="0"/>
          <c:showPercent val="0"/>
          <c:showBubbleSize val="0"/>
        </c:dLbls>
        <c:axId val="1788023776"/>
        <c:axId val="1743754560"/>
      </c:areaChart>
      <c:catAx>
        <c:axId val="1788023776"/>
        <c:scaling>
          <c:orientation val="minMax"/>
        </c:scaling>
        <c:delete val="1"/>
        <c:axPos val="b"/>
        <c:numFmt formatCode="General" sourceLinked="1"/>
        <c:majorTickMark val="out"/>
        <c:minorTickMark val="none"/>
        <c:tickLblPos val="nextTo"/>
        <c:crossAx val="1743754560"/>
        <c:crosses val="autoZero"/>
        <c:auto val="1"/>
        <c:lblAlgn val="ctr"/>
        <c:lblOffset val="100"/>
        <c:noMultiLvlLbl val="0"/>
      </c:catAx>
      <c:valAx>
        <c:axId val="174375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8802377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FAA1-3AEA-4C48-B42B-0C927C56C3F2}" type="datetimeFigureOut">
              <a:rPr lang="en-GB" smtClean="0"/>
              <a:t>22/04/2020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D3DFE-DBFA-4407-B9C1-015B282949A4}" type="slidenum">
              <a:rPr lang="en-GB" smtClean="0"/>
              <a:t>‹#›</a:t>
            </a:fld>
            <a:endParaRPr lang="en-GB"/>
          </a:p>
        </p:txBody>
      </p:sp>
    </p:spTree>
    <p:extLst>
      <p:ext uri="{BB962C8B-B14F-4D97-AF65-F5344CB8AC3E}">
        <p14:creationId xmlns:p14="http://schemas.microsoft.com/office/powerpoint/2010/main" val="162927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eweek.com/mobile/slideshows/why-the-enterprise-mobile-app-development-market-is-about-to-explode.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Hack@Speed</a:t>
            </a:r>
            <a:r>
              <a:rPr lang="en-GB" dirty="0"/>
              <a:t> originally came from various sessions done within the Power Platform Community. The content and use cases come directly from live demo builds done over a number of community and customer events. These have been consolidated into “</a:t>
            </a:r>
            <a:r>
              <a:rPr lang="en-GB" dirty="0" err="1"/>
              <a:t>HackPacks</a:t>
            </a:r>
            <a:r>
              <a:rPr lang="en-GB" dirty="0"/>
              <a:t>” which can be leveraged by anyone building solutions within the </a:t>
            </a:r>
            <a:r>
              <a:rPr lang="en-GB" dirty="0" err="1"/>
              <a:t>Hack@Speed</a:t>
            </a:r>
            <a:r>
              <a:rPr lang="en-GB" dirty="0"/>
              <a:t> event and outside of this for demonstration purposes.</a:t>
            </a:r>
          </a:p>
        </p:txBody>
      </p:sp>
      <p:sp>
        <p:nvSpPr>
          <p:cNvPr id="4" name="Slide Number Placeholder 3"/>
          <p:cNvSpPr>
            <a:spLocks noGrp="1"/>
          </p:cNvSpPr>
          <p:nvPr>
            <p:ph type="sldNum" sz="quarter" idx="5"/>
          </p:nvPr>
        </p:nvSpPr>
        <p:spPr/>
        <p:txBody>
          <a:bodyPr/>
          <a:lstStyle/>
          <a:p>
            <a:fld id="{D07D3DFE-DBFA-4407-B9C1-015B282949A4}" type="slidenum">
              <a:rPr lang="en-GB" smtClean="0"/>
              <a:t>6</a:t>
            </a:fld>
            <a:endParaRPr lang="en-GB"/>
          </a:p>
        </p:txBody>
      </p:sp>
    </p:spTree>
    <p:extLst>
      <p:ext uri="{BB962C8B-B14F-4D97-AF65-F5344CB8AC3E}">
        <p14:creationId xmlns:p14="http://schemas.microsoft.com/office/powerpoint/2010/main" val="270228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ABF9-6024-4789-A7C8-11A10A193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01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22850AE3-E378-4098-B730-8BB16CF3985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154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1238" y="527050"/>
            <a:ext cx="4673600" cy="2628900"/>
          </a:xfrm>
        </p:spPr>
      </p:sp>
      <p:sp>
        <p:nvSpPr>
          <p:cNvPr id="3" name="Notes Placeholder 2"/>
          <p:cNvSpPr>
            <a:spLocks noGrp="1"/>
          </p:cNvSpPr>
          <p:nvPr>
            <p:ph type="body" idx="1"/>
          </p:nvPr>
        </p:nvSpPr>
        <p:spPr/>
        <p:txBody>
          <a:bodyPr/>
          <a:lstStyle/>
          <a:p>
            <a:endParaRPr lang="en-US" sz="12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4/22/2020 11:53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87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94C11770-4A5A-4900-8B06-CB118722043C}"/>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8DDB91C3-CC09-40E6-A1B8-4028832A8C95}"/>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76983BFD-B44B-4D21-BDD0-50F33AFE9B8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33472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696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u="sng" dirty="0"/>
              <a:t>Lab Style Hack</a:t>
            </a:r>
          </a:p>
          <a:p>
            <a:pPr marL="0" indent="0">
              <a:buNone/>
            </a:pPr>
            <a:r>
              <a:rPr lang="en-GB" sz="1200" dirty="0"/>
              <a:t>Follow the “Power Platform </a:t>
            </a:r>
            <a:r>
              <a:rPr lang="en-GB" sz="1200" dirty="0" err="1"/>
              <a:t>Hack@Speed</a:t>
            </a:r>
            <a:r>
              <a:rPr lang="en-GB" sz="1200" dirty="0"/>
              <a:t> PDF focusing on the Prospects data. Complete all of the labs following the instructions as they are. If you can, step outside the lines a bit and be creative if possible.</a:t>
            </a:r>
          </a:p>
          <a:p>
            <a:pPr marL="0" indent="0">
              <a:buNone/>
            </a:pPr>
            <a:r>
              <a:rPr lang="en-GB" sz="1200" b="1" u="sng" dirty="0"/>
              <a:t>Get Creative</a:t>
            </a:r>
          </a:p>
          <a:p>
            <a:pPr marL="0" indent="0">
              <a:buNone/>
            </a:pPr>
            <a:r>
              <a:rPr lang="en-GB" sz="1200" b="0" u="none" dirty="0"/>
              <a:t>The Hack Packs contain data that is very similar in type. You can use the </a:t>
            </a:r>
            <a:r>
              <a:rPr lang="en-GB" sz="1200" b="0" u="none" dirty="0" err="1"/>
              <a:t>Hack@Speed</a:t>
            </a:r>
            <a:r>
              <a:rPr lang="en-GB" sz="1200" b="0" u="none" dirty="0"/>
              <a:t> PDF as a guide and leverage the data from the various hack packs. You will need to use your interpretation skills here as not everything will be click for click replicated in the manual.</a:t>
            </a:r>
          </a:p>
          <a:p>
            <a:pPr marL="0" indent="0">
              <a:buNone/>
            </a:pPr>
            <a:r>
              <a:rPr lang="en-GB" sz="1200" b="1" u="sng" dirty="0"/>
              <a:t>Double or Nothing</a:t>
            </a:r>
          </a:p>
          <a:p>
            <a:pPr marL="0" indent="0">
              <a:buNone/>
            </a:pPr>
            <a:r>
              <a:rPr lang="en-GB" sz="1200" dirty="0"/>
              <a:t>Couple up and split the work. Decide on the use case (Run the Lab, Use the hack packs or bring your own data) and build something amazing.</a:t>
            </a:r>
          </a:p>
          <a:p>
            <a:pPr marL="0" indent="0">
              <a:buNone/>
            </a:pPr>
            <a:r>
              <a:rPr lang="en-GB" sz="1200" b="1" u="sng" dirty="0"/>
              <a:t>Dream Team</a:t>
            </a:r>
          </a:p>
          <a:p>
            <a:pPr marL="0" indent="0">
              <a:buNone/>
            </a:pPr>
            <a:r>
              <a:rPr lang="en-GB" sz="1200" dirty="0"/>
              <a:t>Get a team together, decide on the way you want to hack and build something AMAZING using your own data or the data from the Hack Packs.</a:t>
            </a:r>
          </a:p>
          <a:p>
            <a:endParaRPr lang="en-GB" b="1" dirty="0"/>
          </a:p>
        </p:txBody>
      </p:sp>
      <p:sp>
        <p:nvSpPr>
          <p:cNvPr id="4" name="Slide Number Placeholder 3"/>
          <p:cNvSpPr>
            <a:spLocks noGrp="1"/>
          </p:cNvSpPr>
          <p:nvPr>
            <p:ph type="sldNum" sz="quarter" idx="5"/>
          </p:nvPr>
        </p:nvSpPr>
        <p:spPr/>
        <p:txBody>
          <a:bodyPr/>
          <a:lstStyle/>
          <a:p>
            <a:fld id="{D07D3DFE-DBFA-4407-B9C1-015B282949A4}" type="slidenum">
              <a:rPr lang="en-GB" smtClean="0"/>
              <a:t>30</a:t>
            </a:fld>
            <a:endParaRPr lang="en-GB"/>
          </a:p>
        </p:txBody>
      </p:sp>
    </p:spTree>
    <p:extLst>
      <p:ext uri="{BB962C8B-B14F-4D97-AF65-F5344CB8AC3E}">
        <p14:creationId xmlns:p14="http://schemas.microsoft.com/office/powerpoint/2010/main" val="3289648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37</a:t>
            </a:fld>
            <a:endParaRPr lang="en-GB"/>
          </a:p>
        </p:txBody>
      </p:sp>
    </p:spTree>
    <p:extLst>
      <p:ext uri="{BB962C8B-B14F-4D97-AF65-F5344CB8AC3E}">
        <p14:creationId xmlns:p14="http://schemas.microsoft.com/office/powerpoint/2010/main" val="1868168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39</a:t>
            </a:fld>
            <a:endParaRPr lang="en-GB"/>
          </a:p>
        </p:txBody>
      </p:sp>
    </p:spTree>
    <p:extLst>
      <p:ext uri="{BB962C8B-B14F-4D97-AF65-F5344CB8AC3E}">
        <p14:creationId xmlns:p14="http://schemas.microsoft.com/office/powerpoint/2010/main" val="1273532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43</a:t>
            </a:fld>
            <a:endParaRPr lang="en-GB"/>
          </a:p>
        </p:txBody>
      </p:sp>
    </p:spTree>
    <p:extLst>
      <p:ext uri="{BB962C8B-B14F-4D97-AF65-F5344CB8AC3E}">
        <p14:creationId xmlns:p14="http://schemas.microsoft.com/office/powerpoint/2010/main" val="186816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In the next 5 years more apps will be built than in the last 40 combined.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65% of enterprise applications will be of the low-code no-code variety by 2024.</a:t>
            </a:r>
            <a:endParaRPr lang="en-US" dirty="0"/>
          </a:p>
          <a:p>
            <a:endParaRPr lang="en-US" dirty="0"/>
          </a:p>
          <a:p>
            <a:r>
              <a:rPr lang="en-US" dirty="0"/>
              <a:t>This market is growing fast - Application Platform as a Service </a:t>
            </a:r>
          </a:p>
          <a:p>
            <a:r>
              <a:rPr lang="en-US" dirty="0"/>
              <a:t>In 2022 it will have more than double since 2019</a:t>
            </a:r>
          </a:p>
          <a:p>
            <a:r>
              <a:rPr lang="en-US" dirty="0"/>
              <a:t>And Gartner predicts that the PowerApps and Flow addressable Market in 2022 will be over 32 billion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60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That’s why from the top down this is a strategic opportunity for our business and market that we want to be leaders in.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448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F7DA69E7-7BD2-4789-83EE-8267942C846E}"/>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2C1C67C0-ADE2-48CE-9619-DBCC44823E6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D6F79197-1DFA-4363-94FD-30B2C26915A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92353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a:p>
            <a:r>
              <a:rPr lang="en-US" dirty="0"/>
              <a:t>Numbers don’t lie - Lots of great customer wins to speak of, alongside growth in # of PowerApps, data in </a:t>
            </a:r>
            <a:r>
              <a:rPr lang="en-US" dirty="0" err="1"/>
              <a:t>PowerBI</a:t>
            </a:r>
            <a:r>
              <a:rPr lang="en-US"/>
              <a:t>, # of Flow Runs and MAU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DA187-AAAE-4204-8669-7DC05114EA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324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Chris </a:t>
            </a:r>
          </a:p>
          <a:p>
            <a:pPr marL="228600" indent="-228600">
              <a:buAutoNum type="arabicPeriod"/>
            </a:pPr>
            <a:r>
              <a:rPr lang="en-US" dirty="0"/>
              <a:t>Businesses have spent years gathering data. The number of enterprises with more than 100TB unstructured data has doubled since 2016.</a:t>
            </a:r>
          </a:p>
          <a:p>
            <a:pPr marL="228600" indent="-228600">
              <a:buAutoNum type="arabicPeriod"/>
            </a:pPr>
            <a:r>
              <a:rPr lang="en-US" dirty="0"/>
              <a:t>Very few of those businesses </a:t>
            </a:r>
            <a:r>
              <a:rPr lang="en-US" dirty="0" err="1"/>
              <a:t>analyse</a:t>
            </a:r>
            <a:r>
              <a:rPr lang="en-US" dirty="0"/>
              <a:t> that data and make it actionable.</a:t>
            </a:r>
          </a:p>
          <a:p>
            <a:pPr marL="228600" indent="-228600">
              <a:buAutoNum type="arabicPeriod"/>
            </a:pPr>
            <a:r>
              <a:rPr lang="en-US" dirty="0"/>
              <a:t>The workforce all over the globe require multi device capacity and collaboration.</a:t>
            </a:r>
          </a:p>
          <a:p>
            <a:pPr marL="228600" indent="-228600">
              <a:buAutoNum type="arabicPeriod"/>
            </a:pPr>
            <a:r>
              <a:rPr lang="en-US" dirty="0"/>
              <a:t>Time spent on mobile devices is significantly higher.</a:t>
            </a:r>
          </a:p>
          <a:p>
            <a:pPr marL="228600" indent="-228600">
              <a:buAutoNum type="arabicPeriod"/>
            </a:pPr>
            <a:r>
              <a:rPr lang="en-US" dirty="0"/>
              <a:t>Creating applications can often prove to be time consuming and expensive.</a:t>
            </a:r>
          </a:p>
          <a:p>
            <a:pPr marL="228600" indent="-228600">
              <a:buAutoNum type="arabicPeriod"/>
            </a:pPr>
            <a:r>
              <a:rPr lang="en-US" dirty="0"/>
              <a:t>Line of Business decision makers are critical to the process. 81% of projects are influenced by </a:t>
            </a:r>
            <a:r>
              <a:rPr lang="en-US" dirty="0" err="1"/>
              <a:t>LoB</a:t>
            </a:r>
            <a:r>
              <a:rPr lang="en-US" dirty="0"/>
              <a:t> decision makers that are looking to create their own solutions.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121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Chris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is on top of mind for your customers? – Their customers are going digital… they’re trying to be agile and provide a great customer experience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There is always friction between business expectations and what IT can deliver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More &amp; more investment for technology is coming from business users and through business priorities.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https://knowledgecompass.com/line-of-business-technology-budget-responsibilities/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https://www.ca.com/content/dam/ca/us/files/product-brief/how-to-survive-and-thrive-in-the-application-economy.pdf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if you had a solution that can help address these challenges addressed for both the business and the technology team.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p:txBody>
      </p:sp>
    </p:spTree>
    <p:extLst>
      <p:ext uri="{BB962C8B-B14F-4D97-AF65-F5344CB8AC3E}">
        <p14:creationId xmlns:p14="http://schemas.microsoft.com/office/powerpoint/2010/main" val="88606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customer software to if often privileged for a handful of business</a:t>
            </a:r>
            <a:r>
              <a:rPr lang="en-US" baseline="0" dirty="0"/>
              <a:t> apps, as building customer applications to meet enterprise requirement has its own challenges : </a:t>
            </a:r>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Time consuming</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  developing of a customer mobile app can take anywhere from 3 to 12 months for a single project, depending on the app complexity (source ADT magazine).  This becomes challenging in situation where LOB wants to respond and implement improvements quickly </a:t>
            </a:r>
          </a:p>
          <a:p>
            <a:pPr marL="171450" indent="-171450">
              <a:buFont typeface="Arial" panose="020B0604020202020204" pitchFamily="34" charset="0"/>
              <a:buChar char="•"/>
            </a:pPr>
            <a:r>
              <a:rPr lang="en-US" dirty="0"/>
              <a:t>Cost prohibitive</a:t>
            </a:r>
            <a:r>
              <a:rPr lang="en-US" baseline="0" dirty="0"/>
              <a:t> : driven by a shortage of specialized resourcing : </a:t>
            </a:r>
            <a:r>
              <a:rPr lang="en-US" sz="1200" kern="1200" dirty="0">
                <a:solidFill>
                  <a:schemeClr val="tx1"/>
                </a:solidFill>
                <a:effectLst/>
                <a:latin typeface="Segoe UI Light" pitchFamily="34" charset="0"/>
                <a:ea typeface="+mn-ea"/>
                <a:cs typeface="+mn-cs"/>
              </a:rPr>
              <a:t>94% of the enterprise organization have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 shortage of App developers, as</a:t>
            </a:r>
            <a:r>
              <a:rPr lang="en-US" sz="1200" kern="1200" baseline="0" dirty="0">
                <a:solidFill>
                  <a:schemeClr val="tx1"/>
                </a:solidFill>
                <a:effectLst/>
                <a:latin typeface="Segoe UI Light" pitchFamily="34" charset="0"/>
                <a:ea typeface="+mn-ea"/>
                <a:cs typeface="+mn-cs"/>
              </a:rPr>
              <a:t> a lot of App developers still prioritize consumer facing Apps (Source ADT Magazine &amp; Vision Mobile)</a:t>
            </a:r>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Off-the-shelf</a:t>
            </a:r>
            <a:r>
              <a:rPr lang="en-US" baseline="0" dirty="0"/>
              <a:t> SaaS can only solve so many problems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Most ‘off-the-shelf’ SaaS solutions are targeted as solving specific problems` and often come with their own mobile App. </a:t>
            </a:r>
            <a:r>
              <a:rPr lang="en-US" sz="1200" kern="1200" dirty="0">
                <a:solidFill>
                  <a:schemeClr val="tx1"/>
                </a:solidFill>
                <a:effectLst/>
                <a:latin typeface="Segoe UI Light" pitchFamily="34" charset="0"/>
                <a:ea typeface="+mn-ea"/>
                <a:cs typeface="+mn-cs"/>
              </a:rPr>
              <a:t>These apps provide a mobilize experience of these specific SaaS solutions. </a:t>
            </a:r>
            <a:endParaRPr lang="en-US" baseline="0" dirty="0"/>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However, the onslaught of information from these individual often disconnected SaaS services will virtually make it impossible for workers to follow everyday business processes. More and more business process will span multiple applications and SaaS services. (Source: </a:t>
            </a:r>
            <a:r>
              <a:rPr lang="en-US" sz="1200" u="sng" kern="1200" dirty="0" err="1">
                <a:solidFill>
                  <a:schemeClr val="tx1"/>
                </a:solidFill>
                <a:effectLst/>
                <a:latin typeface="Segoe UI Light" pitchFamily="34" charset="0"/>
                <a:ea typeface="+mn-ea"/>
                <a:cs typeface="+mn-cs"/>
                <a:hlinkClick r:id="rId3"/>
              </a:rPr>
              <a:t>eWeek</a:t>
            </a:r>
            <a:r>
              <a:rPr lang="en-US" sz="1200" kern="1200" dirty="0">
                <a:solidFill>
                  <a:schemeClr val="tx1"/>
                </a:solidFill>
                <a:effectLst/>
                <a:latin typeface="Segoe UI Light" pitchFamily="34" charset="0"/>
                <a:ea typeface="+mn-ea"/>
                <a:cs typeface="+mn-cs"/>
              </a:rPr>
              <a:t>)</a:t>
            </a:r>
          </a:p>
          <a:p>
            <a:pPr marL="171450" lvl="0" indent="-171450" fontAlgn="ctr">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fontAlgn="ctr">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25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the digital feedback loop, we’re talking about the </a:t>
            </a:r>
            <a:r>
              <a:rPr lang="en-US" b="1"/>
              <a:t>four pillars of a business</a:t>
            </a:r>
            <a:r>
              <a:rPr lang="en-US"/>
              <a:t>: </a:t>
            </a:r>
          </a:p>
          <a:p>
            <a:endParaRPr lang="en-US"/>
          </a:p>
          <a:p>
            <a:r>
              <a:rPr lang="en-US"/>
              <a:t>1- the </a:t>
            </a:r>
            <a:r>
              <a:rPr lang="en-US" b="1"/>
              <a:t>people</a:t>
            </a:r>
            <a:r>
              <a:rPr lang="en-US"/>
              <a:t> who make up that business</a:t>
            </a:r>
          </a:p>
          <a:p>
            <a:r>
              <a:rPr lang="en-US"/>
              <a:t>2- the </a:t>
            </a:r>
            <a:r>
              <a:rPr lang="en-US" b="1"/>
              <a:t>products</a:t>
            </a:r>
            <a:r>
              <a:rPr lang="en-US"/>
              <a:t> that business sells,</a:t>
            </a:r>
          </a:p>
          <a:p>
            <a:r>
              <a:rPr lang="en-US"/>
              <a:t>3- their </a:t>
            </a:r>
            <a:r>
              <a:rPr lang="en-US" b="1"/>
              <a:t>operations</a:t>
            </a:r>
            <a:r>
              <a:rPr lang="en-US"/>
              <a:t> and </a:t>
            </a:r>
          </a:p>
          <a:p>
            <a:r>
              <a:rPr lang="en-US"/>
              <a:t>4- the </a:t>
            </a:r>
            <a:r>
              <a:rPr lang="en-US" b="1"/>
              <a:t>customers</a:t>
            </a:r>
            <a:r>
              <a:rPr lang="en-US"/>
              <a:t> that they have.  </a:t>
            </a:r>
            <a:r>
              <a:rPr lang="en-US" i="1"/>
              <a:t>&lt;click&gt;</a:t>
            </a:r>
          </a:p>
          <a:p>
            <a:endParaRPr lang="en-US"/>
          </a:p>
          <a:p>
            <a:r>
              <a:rPr lang="en-US"/>
              <a:t>All four of those </a:t>
            </a:r>
            <a:r>
              <a:rPr lang="en-US" b="1"/>
              <a:t>pillars</a:t>
            </a:r>
            <a:r>
              <a:rPr lang="en-US"/>
              <a:t> are </a:t>
            </a:r>
            <a:r>
              <a:rPr lang="en-US" b="1"/>
              <a:t>constantly providing data </a:t>
            </a:r>
            <a:r>
              <a:rPr lang="en-US"/>
              <a:t>of which there is an opportunity for us to act.  </a:t>
            </a:r>
            <a:r>
              <a:rPr lang="en-US" i="1"/>
              <a:t>&lt;click&gt;</a:t>
            </a:r>
          </a:p>
          <a:p>
            <a:r>
              <a:rPr lang="en-US"/>
              <a:t>By better engaging our customers </a:t>
            </a:r>
            <a:r>
              <a:rPr lang="en-US" i="1"/>
              <a:t>&lt;click&gt;</a:t>
            </a:r>
          </a:p>
          <a:p>
            <a:r>
              <a:rPr lang="en-US"/>
              <a:t>Transforming products, optimizing operations, and empowering people to do more </a:t>
            </a:r>
            <a:r>
              <a:rPr lang="en-US" i="1"/>
              <a:t>&lt;click&gt;</a:t>
            </a:r>
          </a:p>
          <a:p>
            <a:endParaRPr lang="en-US"/>
          </a:p>
          <a:p>
            <a:r>
              <a:rPr lang="en-US"/>
              <a:t>This is the business intelligence dilemma for which we are trying to solve. </a:t>
            </a:r>
            <a:r>
              <a:rPr lang="en-US" i="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11892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7.xml"/><Relationship Id="rId4" Type="http://schemas.openxmlformats.org/officeDocument/2006/relationships/chart" Target="../charts/chart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7.xml"/><Relationship Id="rId4" Type="http://schemas.openxmlformats.org/officeDocument/2006/relationships/image" Target="../media/image24.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1945583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64516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299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Chart examples</a:t>
            </a:r>
          </a:p>
        </p:txBody>
      </p:sp>
      <p:graphicFrame>
        <p:nvGraphicFramePr>
          <p:cNvPr id="21" name="Chart Placeholder 36">
            <a:extLst>
              <a:ext uri="{FF2B5EF4-FFF2-40B4-BE49-F238E27FC236}">
                <a16:creationId xmlns:a16="http://schemas.microsoft.com/office/drawing/2014/main" id="{070CE79C-6FB8-4FB3-B0AD-EC1D4A95AFCE}"/>
              </a:ext>
            </a:extLst>
          </p:cNvPr>
          <p:cNvGraphicFramePr>
            <a:graphicFrameLocks/>
          </p:cNvGraphicFramePr>
          <p:nvPr userDrawn="1"/>
        </p:nvGraphicFramePr>
        <p:xfrm>
          <a:off x="456000" y="1364559"/>
          <a:ext cx="3547251" cy="3465355"/>
        </p:xfrm>
        <a:graphic>
          <a:graphicData uri="http://schemas.openxmlformats.org/drawingml/2006/chart">
            <c:chart xmlns:c="http://schemas.openxmlformats.org/drawingml/2006/chart" xmlns:r="http://schemas.openxmlformats.org/officeDocument/2006/relationships" r:id="rId2"/>
          </a:graphicData>
        </a:graphic>
      </p:graphicFrame>
      <p:sp>
        <p:nvSpPr>
          <p:cNvPr id="23" name="Text Placeholder 154">
            <a:extLst>
              <a:ext uri="{FF2B5EF4-FFF2-40B4-BE49-F238E27FC236}">
                <a16:creationId xmlns:a16="http://schemas.microsoft.com/office/drawing/2014/main" id="{8F42AAC5-C943-4CE7-8BAE-21A5F7AB4149}"/>
              </a:ext>
            </a:extLst>
          </p:cNvPr>
          <p:cNvSpPr>
            <a:spLocks noGrp="1"/>
          </p:cNvSpPr>
          <p:nvPr>
            <p:ph type="body" sz="quarter" idx="12"/>
          </p:nvPr>
        </p:nvSpPr>
        <p:spPr>
          <a:xfrm>
            <a:off x="455997" y="5194945"/>
            <a:ext cx="3547251" cy="633715"/>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
        <p:nvSpPr>
          <p:cNvPr id="30" name="Text Placeholder 155">
            <a:extLst>
              <a:ext uri="{FF2B5EF4-FFF2-40B4-BE49-F238E27FC236}">
                <a16:creationId xmlns:a16="http://schemas.microsoft.com/office/drawing/2014/main" id="{6CF125C6-DE83-4075-8014-AFB0F7292779}"/>
              </a:ext>
            </a:extLst>
          </p:cNvPr>
          <p:cNvSpPr>
            <a:spLocks noGrp="1"/>
          </p:cNvSpPr>
          <p:nvPr>
            <p:ph type="body" sz="quarter" idx="18"/>
          </p:nvPr>
        </p:nvSpPr>
        <p:spPr>
          <a:xfrm>
            <a:off x="4227530" y="5194945"/>
            <a:ext cx="3536571" cy="633715"/>
          </a:xfrm>
        </p:spPr>
        <p:txBody>
          <a:bodyPr/>
          <a:lstStyle>
            <a:lvl1pPr>
              <a:defRPr sz="980" b="0">
                <a:latin typeface="+mn-lt"/>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graphicFrame>
        <p:nvGraphicFramePr>
          <p:cNvPr id="31" name="Chart Placeholder 39">
            <a:extLst>
              <a:ext uri="{FF2B5EF4-FFF2-40B4-BE49-F238E27FC236}">
                <a16:creationId xmlns:a16="http://schemas.microsoft.com/office/drawing/2014/main" id="{1C834022-6AD3-492C-82DC-A61BB35D0EC1}"/>
              </a:ext>
            </a:extLst>
          </p:cNvPr>
          <p:cNvGraphicFramePr>
            <a:graphicFrameLocks/>
          </p:cNvGraphicFramePr>
          <p:nvPr userDrawn="1"/>
        </p:nvGraphicFramePr>
        <p:xfrm>
          <a:off x="4227530" y="1364559"/>
          <a:ext cx="3536571" cy="34653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Placeholder 42">
            <a:extLst>
              <a:ext uri="{FF2B5EF4-FFF2-40B4-BE49-F238E27FC236}">
                <a16:creationId xmlns:a16="http://schemas.microsoft.com/office/drawing/2014/main" id="{BA695EA7-607A-4F32-87E1-599C69DE5608}"/>
              </a:ext>
            </a:extLst>
          </p:cNvPr>
          <p:cNvGraphicFramePr>
            <a:graphicFrameLocks/>
          </p:cNvGraphicFramePr>
          <p:nvPr userDrawn="1"/>
        </p:nvGraphicFramePr>
        <p:xfrm>
          <a:off x="7988378" y="1364559"/>
          <a:ext cx="3551828" cy="3465355"/>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 Placeholder 142">
            <a:extLst>
              <a:ext uri="{FF2B5EF4-FFF2-40B4-BE49-F238E27FC236}">
                <a16:creationId xmlns:a16="http://schemas.microsoft.com/office/drawing/2014/main" id="{B960B01D-3746-4017-8741-61FFC97697DB}"/>
              </a:ext>
            </a:extLst>
          </p:cNvPr>
          <p:cNvSpPr>
            <a:spLocks noGrp="1"/>
          </p:cNvSpPr>
          <p:nvPr>
            <p:ph type="body" sz="quarter" idx="24"/>
          </p:nvPr>
        </p:nvSpPr>
        <p:spPr>
          <a:xfrm>
            <a:off x="455995" y="5011809"/>
            <a:ext cx="3557934" cy="482831"/>
          </a:xfrm>
        </p:spPr>
        <p:txBody>
          <a:bodyPr/>
          <a:lstStyle>
            <a:lvl1pPr>
              <a:defRPr sz="980"/>
            </a:lvl1pPr>
          </a:lstStyle>
          <a:p>
            <a:r>
              <a:rPr lang="en-US"/>
              <a:t>Caption title Segoe bold 10/12. </a:t>
            </a:r>
          </a:p>
          <a:p>
            <a:endParaRPr lang="en-US"/>
          </a:p>
        </p:txBody>
      </p:sp>
      <p:sp>
        <p:nvSpPr>
          <p:cNvPr id="34" name="Text Placeholder 143">
            <a:extLst>
              <a:ext uri="{FF2B5EF4-FFF2-40B4-BE49-F238E27FC236}">
                <a16:creationId xmlns:a16="http://schemas.microsoft.com/office/drawing/2014/main" id="{1095D39E-702F-47E4-AE83-2AFC9DFA682A}"/>
              </a:ext>
            </a:extLst>
          </p:cNvPr>
          <p:cNvSpPr>
            <a:spLocks noGrp="1"/>
          </p:cNvSpPr>
          <p:nvPr>
            <p:ph type="body" sz="quarter" idx="25"/>
          </p:nvPr>
        </p:nvSpPr>
        <p:spPr>
          <a:xfrm>
            <a:off x="4238207" y="5011809"/>
            <a:ext cx="3557934" cy="482831"/>
          </a:xfrm>
        </p:spPr>
        <p:txBody>
          <a:bodyPr/>
          <a:lstStyle>
            <a:lvl1pPr>
              <a:defRPr sz="980"/>
            </a:lvl1pPr>
          </a:lstStyle>
          <a:p>
            <a:r>
              <a:rPr lang="en-US"/>
              <a:t>Caption title Segoe bold 10/12. </a:t>
            </a:r>
          </a:p>
          <a:p>
            <a:endParaRPr lang="en-US"/>
          </a:p>
        </p:txBody>
      </p:sp>
      <p:sp>
        <p:nvSpPr>
          <p:cNvPr id="35" name="Text Placeholder 144">
            <a:extLst>
              <a:ext uri="{FF2B5EF4-FFF2-40B4-BE49-F238E27FC236}">
                <a16:creationId xmlns:a16="http://schemas.microsoft.com/office/drawing/2014/main" id="{44E854A9-DCA3-4A09-86A2-A0FF548A109A}"/>
              </a:ext>
            </a:extLst>
          </p:cNvPr>
          <p:cNvSpPr>
            <a:spLocks noGrp="1"/>
          </p:cNvSpPr>
          <p:nvPr>
            <p:ph type="body" sz="quarter" idx="26"/>
          </p:nvPr>
        </p:nvSpPr>
        <p:spPr>
          <a:xfrm>
            <a:off x="7988377" y="5011809"/>
            <a:ext cx="3557934" cy="482831"/>
          </a:xfrm>
        </p:spPr>
        <p:txBody>
          <a:bodyPr/>
          <a:lstStyle>
            <a:lvl1pPr>
              <a:defRPr sz="980"/>
            </a:lvl1pPr>
          </a:lstStyle>
          <a:p>
            <a:r>
              <a:rPr lang="en-US"/>
              <a:t>Caption title Segoe bold 10/12. </a:t>
            </a:r>
          </a:p>
          <a:p>
            <a:endParaRPr lang="en-US"/>
          </a:p>
        </p:txBody>
      </p:sp>
      <p:sp>
        <p:nvSpPr>
          <p:cNvPr id="36" name="Text Placeholder 168">
            <a:extLst>
              <a:ext uri="{FF2B5EF4-FFF2-40B4-BE49-F238E27FC236}">
                <a16:creationId xmlns:a16="http://schemas.microsoft.com/office/drawing/2014/main" id="{14070B72-6645-4271-A6BB-17E4EE6DAE22}"/>
              </a:ext>
            </a:extLst>
          </p:cNvPr>
          <p:cNvSpPr>
            <a:spLocks noGrp="1"/>
          </p:cNvSpPr>
          <p:nvPr>
            <p:ph type="body" sz="quarter" idx="27"/>
          </p:nvPr>
        </p:nvSpPr>
        <p:spPr>
          <a:xfrm>
            <a:off x="7988378" y="5194945"/>
            <a:ext cx="3536571" cy="633715"/>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Tree>
    <p:extLst>
      <p:ext uri="{BB962C8B-B14F-4D97-AF65-F5344CB8AC3E}">
        <p14:creationId xmlns:p14="http://schemas.microsoft.com/office/powerpoint/2010/main" val="32059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Table styling</a:t>
            </a:r>
          </a:p>
        </p:txBody>
      </p:sp>
      <p:graphicFrame>
        <p:nvGraphicFramePr>
          <p:cNvPr id="12" name="Table Placeholder 9">
            <a:extLst>
              <a:ext uri="{FF2B5EF4-FFF2-40B4-BE49-F238E27FC236}">
                <a16:creationId xmlns:a16="http://schemas.microsoft.com/office/drawing/2014/main" id="{7A0BEB7E-886C-40BA-B449-08A2DD7BA9BB}"/>
              </a:ext>
            </a:extLst>
          </p:cNvPr>
          <p:cNvGraphicFramePr>
            <a:graphicFrameLocks/>
          </p:cNvGraphicFramePr>
          <p:nvPr userDrawn="1"/>
        </p:nvGraphicFramePr>
        <p:xfrm>
          <a:off x="447031" y="2116924"/>
          <a:ext cx="11084210" cy="3625576"/>
        </p:xfrm>
        <a:graphic>
          <a:graphicData uri="http://schemas.openxmlformats.org/drawingml/2006/table">
            <a:tbl>
              <a:tblPr firstRow="1" bandRow="1">
                <a:tableStyleId>{5C22544A-7EE6-4342-B048-85BDC9FD1C3A}</a:tableStyleId>
              </a:tblPr>
              <a:tblGrid>
                <a:gridCol w="1633814">
                  <a:extLst>
                    <a:ext uri="{9D8B030D-6E8A-4147-A177-3AD203B41FA5}">
                      <a16:colId xmlns:a16="http://schemas.microsoft.com/office/drawing/2014/main" val="1660435346"/>
                    </a:ext>
                  </a:extLst>
                </a:gridCol>
                <a:gridCol w="3150132">
                  <a:extLst>
                    <a:ext uri="{9D8B030D-6E8A-4147-A177-3AD203B41FA5}">
                      <a16:colId xmlns:a16="http://schemas.microsoft.com/office/drawing/2014/main" val="2527464308"/>
                    </a:ext>
                  </a:extLst>
                </a:gridCol>
                <a:gridCol w="3150132">
                  <a:extLst>
                    <a:ext uri="{9D8B030D-6E8A-4147-A177-3AD203B41FA5}">
                      <a16:colId xmlns:a16="http://schemas.microsoft.com/office/drawing/2014/main" val="503937480"/>
                    </a:ext>
                  </a:extLst>
                </a:gridCol>
                <a:gridCol w="3150132">
                  <a:extLst>
                    <a:ext uri="{9D8B030D-6E8A-4147-A177-3AD203B41FA5}">
                      <a16:colId xmlns:a16="http://schemas.microsoft.com/office/drawing/2014/main" val="308701744"/>
                    </a:ext>
                  </a:extLst>
                </a:gridCol>
              </a:tblGrid>
              <a:tr h="608335">
                <a:tc>
                  <a:txBody>
                    <a:bodyPr/>
                    <a:lstStyle/>
                    <a:p>
                      <a:endParaRPr lang="en-US" sz="1700" b="0">
                        <a:latin typeface="+mj-lt"/>
                      </a:endParaRPr>
                    </a:p>
                  </a:txBody>
                  <a:tcPr marL="87880" marR="87880" marT="43946"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1</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2</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3</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0065927"/>
                  </a:ext>
                </a:extLst>
              </a:tr>
              <a:tr h="1005747">
                <a:tc>
                  <a:txBody>
                    <a:bodyPr/>
                    <a:lstStyle/>
                    <a:p>
                      <a:pPr>
                        <a:lnSpc>
                          <a:spcPts val="1600"/>
                        </a:lnSpc>
                      </a:pPr>
                      <a:r>
                        <a:rPr lang="en-US" sz="1400" b="0" i="0">
                          <a:solidFill>
                            <a:schemeClr val="tx2"/>
                          </a:solidFill>
                          <a:latin typeface="+mj-lt"/>
                        </a:rPr>
                        <a:t>Row 1</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a:lnSpc>
                          <a:spcPts val="1600"/>
                        </a:lnSpc>
                      </a:pPr>
                      <a:r>
                        <a:rPr lang="en-US" sz="1400" b="0" i="0">
                          <a:latin typeface="+mn-lt"/>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614321566"/>
                  </a:ext>
                </a:extLst>
              </a:tr>
              <a:tr h="1005747">
                <a:tc>
                  <a:txBody>
                    <a:bodyPr/>
                    <a:lstStyle/>
                    <a:p>
                      <a:pPr>
                        <a:lnSpc>
                          <a:spcPts val="1600"/>
                        </a:lnSpc>
                      </a:pPr>
                      <a:r>
                        <a:rPr lang="en-US" sz="1400" b="0" i="0">
                          <a:solidFill>
                            <a:schemeClr val="tx2"/>
                          </a:solidFill>
                          <a:latin typeface="+mj-lt"/>
                        </a:rPr>
                        <a:t>Row 2</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769821644"/>
                  </a:ext>
                </a:extLst>
              </a:tr>
              <a:tr h="1005747">
                <a:tc>
                  <a:txBody>
                    <a:bodyPr/>
                    <a:lstStyle/>
                    <a:p>
                      <a:pPr>
                        <a:lnSpc>
                          <a:spcPts val="1600"/>
                        </a:lnSpc>
                      </a:pPr>
                      <a:r>
                        <a:rPr lang="en-US" sz="1400" b="0" i="0">
                          <a:solidFill>
                            <a:schemeClr val="tx2"/>
                          </a:solidFill>
                          <a:latin typeface="+mj-lt"/>
                        </a:rPr>
                        <a:t>Row 3</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493476776"/>
                  </a:ext>
                </a:extLst>
              </a:tr>
            </a:tbl>
          </a:graphicData>
        </a:graphic>
      </p:graphicFrame>
    </p:spTree>
    <p:extLst>
      <p:ext uri="{BB962C8B-B14F-4D97-AF65-F5344CB8AC3E}">
        <p14:creationId xmlns:p14="http://schemas.microsoft.com/office/powerpoint/2010/main" val="405189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Numbers and illustrations</a:t>
            </a:r>
            <a:endParaRPr lang="en-US" dirty="0"/>
          </a:p>
        </p:txBody>
      </p:sp>
      <p:sp>
        <p:nvSpPr>
          <p:cNvPr id="5" name="Rectangle 4">
            <a:extLst>
              <a:ext uri="{FF2B5EF4-FFF2-40B4-BE49-F238E27FC236}">
                <a16:creationId xmlns:a16="http://schemas.microsoft.com/office/drawing/2014/main" id="{BDB5B51D-A3D6-45D1-96B3-AC272751ADDF}"/>
              </a:ext>
            </a:extLst>
          </p:cNvPr>
          <p:cNvSpPr/>
          <p:nvPr userDrawn="1"/>
        </p:nvSpPr>
        <p:spPr bwMode="auto">
          <a:xfrm>
            <a:off x="455996" y="1361242"/>
            <a:ext cx="5433016" cy="51408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solidFill>
                <a:srgbClr val="008C72"/>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7DFBD81-6ADC-4CCF-961A-0E52591D2EFD}"/>
              </a:ext>
            </a:extLst>
          </p:cNvPr>
          <p:cNvSpPr txBox="1"/>
          <p:nvPr userDrawn="1"/>
        </p:nvSpPr>
        <p:spPr>
          <a:xfrm>
            <a:off x="473196" y="1218720"/>
            <a:ext cx="5221548" cy="516958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35268" spc="-1441">
                <a:solidFill>
                  <a:srgbClr val="FFFFFF"/>
                </a:solidFill>
                <a:latin typeface="Segoe UI Semibold"/>
              </a:rPr>
              <a:t>3b</a:t>
            </a:r>
          </a:p>
        </p:txBody>
      </p:sp>
      <p:sp>
        <p:nvSpPr>
          <p:cNvPr id="8" name="Rectangle 7">
            <a:extLst>
              <a:ext uri="{FF2B5EF4-FFF2-40B4-BE49-F238E27FC236}">
                <a16:creationId xmlns:a16="http://schemas.microsoft.com/office/drawing/2014/main" id="{8419003A-F64F-4AEF-96DD-D911E18EFE46}"/>
              </a:ext>
            </a:extLst>
          </p:cNvPr>
          <p:cNvSpPr/>
          <p:nvPr userDrawn="1"/>
        </p:nvSpPr>
        <p:spPr bwMode="auto">
          <a:xfrm rot="5400000">
            <a:off x="9019298" y="1287685"/>
            <a:ext cx="2458026" cy="26051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ACEADD2-C54E-41CF-BC5A-57B40503EA23}"/>
              </a:ext>
            </a:extLst>
          </p:cNvPr>
          <p:cNvSpPr/>
          <p:nvPr userDrawn="1"/>
        </p:nvSpPr>
        <p:spPr bwMode="auto">
          <a:xfrm rot="5400000">
            <a:off x="6188362" y="1289360"/>
            <a:ext cx="2458026" cy="2601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4D43341-6BEF-4352-831E-F236084DF55D}"/>
              </a:ext>
            </a:extLst>
          </p:cNvPr>
          <p:cNvSpPr/>
          <p:nvPr userDrawn="1"/>
        </p:nvSpPr>
        <p:spPr bwMode="auto">
          <a:xfrm rot="5400000">
            <a:off x="9019298" y="3970466"/>
            <a:ext cx="2458026" cy="2605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D1EE2E7-E4B8-404D-A648-69381E586F26}"/>
              </a:ext>
            </a:extLst>
          </p:cNvPr>
          <p:cNvSpPr/>
          <p:nvPr userDrawn="1"/>
        </p:nvSpPr>
        <p:spPr bwMode="auto">
          <a:xfrm rot="5400000">
            <a:off x="6188387" y="3972142"/>
            <a:ext cx="2458026" cy="2601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5D4FE9EC-29CA-4C9E-8677-F81B153B279E}"/>
              </a:ext>
            </a:extLst>
          </p:cNvPr>
          <p:cNvSpPr txBox="1"/>
          <p:nvPr userDrawn="1"/>
        </p:nvSpPr>
        <p:spPr>
          <a:xfrm>
            <a:off x="671231" y="5342009"/>
            <a:ext cx="5164119" cy="875678"/>
          </a:xfrm>
          <a:prstGeom prst="rect">
            <a:avLst/>
          </a:prstGeom>
          <a:noFill/>
        </p:spPr>
        <p:txBody>
          <a:bodyPr wrap="square" lIns="175761" tIns="140609" rIns="175761" bIns="140609" rtlCol="0">
            <a:spAutoFit/>
          </a:bodyPr>
          <a:lstStyle/>
          <a:p>
            <a:pPr defTabSz="896354">
              <a:lnSpc>
                <a:spcPts val="2307"/>
              </a:lnSpc>
              <a:spcAft>
                <a:spcPts val="576"/>
              </a:spcAft>
              <a:defRPr/>
            </a:pPr>
            <a:r>
              <a:rPr lang="en-US" sz="1922">
                <a:solidFill>
                  <a:srgbClr val="FFFFFF"/>
                </a:solidFill>
                <a:latin typeface="Segoe UI"/>
              </a:rPr>
              <a:t>Subhead Segoe UI Regular 20/24. </a:t>
            </a:r>
            <a:r>
              <a:rPr lang="en-US" sz="1922" err="1">
                <a:solidFill>
                  <a:srgbClr val="FFFFFF"/>
                </a:solidFill>
                <a:latin typeface="Segoe UI"/>
              </a:rPr>
              <a:t>Em</a:t>
            </a:r>
            <a:r>
              <a:rPr lang="en-US" sz="1922">
                <a:solidFill>
                  <a:srgbClr val="FFFFFF"/>
                </a:solidFill>
                <a:latin typeface="Segoe UI"/>
              </a:rPr>
              <a:t> </a:t>
            </a:r>
            <a:r>
              <a:rPr lang="en-US" sz="1922" err="1">
                <a:solidFill>
                  <a:srgbClr val="FFFFFF"/>
                </a:solidFill>
                <a:latin typeface="Segoe UI"/>
              </a:rPr>
              <a:t>volor</a:t>
            </a:r>
            <a:r>
              <a:rPr lang="en-US" sz="1922">
                <a:solidFill>
                  <a:srgbClr val="FFFFFF"/>
                </a:solidFill>
                <a:latin typeface="Segoe UI"/>
              </a:rPr>
              <a:t> </a:t>
            </a:r>
            <a:r>
              <a:rPr lang="en-US" sz="1922" err="1">
                <a:solidFill>
                  <a:srgbClr val="FFFFFF"/>
                </a:solidFill>
                <a:latin typeface="Segoe UI"/>
              </a:rPr>
              <a:t>resequaectur</a:t>
            </a:r>
            <a:r>
              <a:rPr lang="en-US" sz="1922">
                <a:solidFill>
                  <a:srgbClr val="FFFFFF"/>
                </a:solidFill>
                <a:latin typeface="Segoe UI"/>
              </a:rPr>
              <a:t>. </a:t>
            </a:r>
            <a:r>
              <a:rPr lang="en-US" sz="1922" err="1">
                <a:solidFill>
                  <a:srgbClr val="FFFFFF"/>
                </a:solidFill>
                <a:latin typeface="Segoe UI"/>
              </a:rPr>
              <a:t>Ut</a:t>
            </a:r>
            <a:r>
              <a:rPr lang="en-US" sz="1922">
                <a:solidFill>
                  <a:srgbClr val="FFFFFF"/>
                </a:solidFill>
                <a:latin typeface="Segoe UI"/>
              </a:rPr>
              <a:t> </a:t>
            </a:r>
            <a:r>
              <a:rPr lang="en-US" sz="1922" err="1">
                <a:solidFill>
                  <a:srgbClr val="FFFFFF"/>
                </a:solidFill>
                <a:latin typeface="Segoe UI"/>
              </a:rPr>
              <a:t>laborem</a:t>
            </a:r>
            <a:r>
              <a:rPr lang="en-US" sz="1922">
                <a:solidFill>
                  <a:srgbClr val="FFFFFF"/>
                </a:solidFill>
                <a:latin typeface="Segoe UI"/>
              </a:rPr>
              <a:t> </a:t>
            </a:r>
            <a:r>
              <a:rPr lang="en-US" sz="1922" err="1">
                <a:solidFill>
                  <a:srgbClr val="FFFFFF"/>
                </a:solidFill>
                <a:latin typeface="Segoe UI"/>
              </a:rPr>
              <a:t>faceperatias</a:t>
            </a:r>
            <a:r>
              <a:rPr lang="en-US" sz="1922">
                <a:solidFill>
                  <a:srgbClr val="FFFFFF"/>
                </a:solidFill>
                <a:latin typeface="Segoe UI"/>
              </a:rPr>
              <a:t> sit.</a:t>
            </a:r>
          </a:p>
        </p:txBody>
      </p:sp>
      <p:sp>
        <p:nvSpPr>
          <p:cNvPr id="14" name="TextBox 13">
            <a:extLst>
              <a:ext uri="{FF2B5EF4-FFF2-40B4-BE49-F238E27FC236}">
                <a16:creationId xmlns:a16="http://schemas.microsoft.com/office/drawing/2014/main" id="{6E198C85-4299-4BD3-B199-E87A7E889890}"/>
              </a:ext>
            </a:extLst>
          </p:cNvPr>
          <p:cNvSpPr txBox="1"/>
          <p:nvPr userDrawn="1"/>
        </p:nvSpPr>
        <p:spPr>
          <a:xfrm>
            <a:off x="9215536" y="1932456"/>
            <a:ext cx="1930371" cy="1397830"/>
          </a:xfrm>
          <a:prstGeom prst="rect">
            <a:avLst/>
          </a:prstGeom>
          <a:noFill/>
        </p:spPr>
        <p:txBody>
          <a:bodyPr wrap="none" lIns="0" tIns="0" rIns="0" bIns="0" rtlCol="0">
            <a:spAutoFit/>
          </a:bodyPr>
          <a:lstStyle/>
          <a:p>
            <a:pPr algn="ctr" defTabSz="896354">
              <a:lnSpc>
                <a:spcPct val="90000"/>
              </a:lnSpc>
              <a:spcAft>
                <a:spcPts val="576"/>
              </a:spcAft>
              <a:defRPr/>
            </a:pPr>
            <a:r>
              <a:rPr lang="en-US" sz="10090" spc="-480">
                <a:solidFill>
                  <a:srgbClr val="FFFFFF"/>
                </a:solidFill>
                <a:latin typeface="Segoe UI Semibold"/>
              </a:rPr>
              <a:t>25k</a:t>
            </a:r>
          </a:p>
        </p:txBody>
      </p:sp>
      <p:sp>
        <p:nvSpPr>
          <p:cNvPr id="15" name="TextBox 14">
            <a:extLst>
              <a:ext uri="{FF2B5EF4-FFF2-40B4-BE49-F238E27FC236}">
                <a16:creationId xmlns:a16="http://schemas.microsoft.com/office/drawing/2014/main" id="{B5F20DE2-91C7-49E2-8222-B62756B7F354}"/>
              </a:ext>
            </a:extLst>
          </p:cNvPr>
          <p:cNvSpPr txBox="1"/>
          <p:nvPr userDrawn="1"/>
        </p:nvSpPr>
        <p:spPr>
          <a:xfrm>
            <a:off x="6310369" y="4364854"/>
            <a:ext cx="2130649" cy="1420018"/>
          </a:xfrm>
          <a:prstGeom prst="rect">
            <a:avLst/>
          </a:prstGeom>
          <a:noFill/>
        </p:spPr>
        <p:txBody>
          <a:bodyPr wrap="none" lIns="0" tIns="0" rIns="0" bIns="140609" rtlCol="0">
            <a:spAutoFit/>
          </a:bodyPr>
          <a:lstStyle/>
          <a:p>
            <a:pPr algn="ctr" defTabSz="896354">
              <a:lnSpc>
                <a:spcPct val="90000"/>
              </a:lnSpc>
              <a:spcAft>
                <a:spcPts val="576"/>
              </a:spcAft>
              <a:defRPr/>
            </a:pPr>
            <a:r>
              <a:rPr lang="en-US" sz="9226" spc="-480">
                <a:solidFill>
                  <a:srgbClr val="FFFFFF"/>
                </a:solidFill>
                <a:latin typeface="Segoe UI Semibold"/>
              </a:rPr>
              <a:t>66%</a:t>
            </a:r>
          </a:p>
        </p:txBody>
      </p:sp>
      <p:sp>
        <p:nvSpPr>
          <p:cNvPr id="16" name="Rectangle 15">
            <a:extLst>
              <a:ext uri="{FF2B5EF4-FFF2-40B4-BE49-F238E27FC236}">
                <a16:creationId xmlns:a16="http://schemas.microsoft.com/office/drawing/2014/main" id="{0441DBE8-5C5B-45AB-9F18-D633B9316199}"/>
              </a:ext>
            </a:extLst>
          </p:cNvPr>
          <p:cNvSpPr/>
          <p:nvPr userDrawn="1"/>
        </p:nvSpPr>
        <p:spPr>
          <a:xfrm>
            <a:off x="6390867" y="5525088"/>
            <a:ext cx="2050152" cy="666849"/>
          </a:xfrm>
          <a:prstGeom prst="rect">
            <a:avLst/>
          </a:prstGeom>
        </p:spPr>
        <p:txBody>
          <a:bodyPr wrap="square" lIns="0" tIns="0" rIns="0" bIns="0">
            <a:spAutoFit/>
          </a:bodyPr>
          <a:lstStyle/>
          <a:p>
            <a:pPr defTabSz="896354">
              <a:lnSpc>
                <a:spcPts val="1345"/>
              </a:lnSpc>
              <a:spcBef>
                <a:spcPts val="865"/>
              </a:spcBef>
              <a:buSzPct val="90000"/>
              <a:defRPr/>
            </a:pPr>
            <a:r>
              <a:rPr lang="en-US" sz="1153" b="1">
                <a:solidFill>
                  <a:srgbClr val="FFFFFF"/>
                </a:solidFill>
                <a:latin typeface="Segoe UI"/>
              </a:rPr>
              <a:t>Lorem ipsum dolor sit </a:t>
            </a:r>
            <a:r>
              <a:rPr lang="en-US" sz="1153" b="1" err="1">
                <a:solidFill>
                  <a:srgbClr val="FFFFFF"/>
                </a:solidFill>
                <a:latin typeface="Segoe UI"/>
              </a:rPr>
              <a:t>amet</a:t>
            </a:r>
            <a:r>
              <a:rPr lang="en-US" sz="1153" b="1">
                <a:solidFill>
                  <a:srgbClr val="FFFFFF"/>
                </a:solidFill>
                <a:latin typeface="Segoe UI"/>
              </a:rPr>
              <a:t>  </a:t>
            </a:r>
            <a:r>
              <a:rPr lang="en-US" sz="1153" b="1" err="1">
                <a:solidFill>
                  <a:srgbClr val="FFFFFF"/>
                </a:solidFill>
                <a:latin typeface="Segoe UI"/>
              </a:rPr>
              <a:t>Otaectiu</a:t>
            </a:r>
            <a:r>
              <a:rPr lang="en-US" sz="1153" b="1">
                <a:solidFill>
                  <a:srgbClr val="FFFFFF"/>
                </a:solidFill>
                <a:latin typeface="Segoe UI"/>
              </a:rPr>
              <a:t> </a:t>
            </a:r>
            <a:r>
              <a:rPr lang="en-US" sz="1153" b="1" err="1">
                <a:solidFill>
                  <a:srgbClr val="FFFFFF"/>
                </a:solidFill>
                <a:latin typeface="Segoe UI"/>
              </a:rPr>
              <a:t>mendus</a:t>
            </a:r>
            <a:r>
              <a:rPr lang="en-US" sz="1153" b="1">
                <a:solidFill>
                  <a:srgbClr val="FFFFFF"/>
                </a:solidFill>
                <a:latin typeface="Segoe UI"/>
              </a:rPr>
              <a:t>, </a:t>
            </a:r>
            <a:r>
              <a:rPr lang="en-US" sz="1153" b="1" err="1">
                <a:solidFill>
                  <a:srgbClr val="FFFFFF"/>
                </a:solidFill>
                <a:latin typeface="Segoe UI"/>
              </a:rPr>
              <a:t>odi</a:t>
            </a:r>
            <a:r>
              <a:rPr lang="en-US" sz="1153" b="1">
                <a:solidFill>
                  <a:srgbClr val="FFFFFF"/>
                </a:solidFill>
                <a:latin typeface="Segoe UI"/>
              </a:rPr>
              <a:t> </a:t>
            </a:r>
            <a:r>
              <a:rPr lang="en-US" sz="1153" b="1" err="1">
                <a:solidFill>
                  <a:srgbClr val="FFFFFF"/>
                </a:solidFill>
                <a:latin typeface="Segoe UI"/>
              </a:rPr>
              <a:t>iminctatiur</a:t>
            </a:r>
            <a:r>
              <a:rPr lang="en-US" sz="1153" b="1">
                <a:solidFill>
                  <a:srgbClr val="FFFFFF"/>
                </a:solidFill>
                <a:latin typeface="Segoe UI"/>
              </a:rPr>
              <a:t>, </a:t>
            </a:r>
            <a:r>
              <a:rPr lang="en-US" sz="1153" b="1" err="1">
                <a:solidFill>
                  <a:srgbClr val="FFFFFF"/>
                </a:solidFill>
                <a:latin typeface="Segoe UI"/>
              </a:rPr>
              <a:t>si</a:t>
            </a:r>
            <a:r>
              <a:rPr lang="en-US" sz="1153" b="1">
                <a:solidFill>
                  <a:srgbClr val="FFFFFF"/>
                </a:solidFill>
                <a:latin typeface="Segoe UI"/>
              </a:rPr>
              <a:t> </a:t>
            </a:r>
            <a:r>
              <a:rPr lang="en-US" sz="1153" b="1" err="1">
                <a:solidFill>
                  <a:srgbClr val="FFFFFF"/>
                </a:solidFill>
                <a:latin typeface="Segoe UI"/>
              </a:rPr>
              <a:t>dolest</a:t>
            </a:r>
            <a:r>
              <a:rPr lang="en-US" sz="1153" b="1">
                <a:solidFill>
                  <a:srgbClr val="FFFFFF"/>
                </a:solidFill>
                <a:latin typeface="Segoe UI"/>
              </a:rPr>
              <a:t>, qui sit </a:t>
            </a:r>
            <a:r>
              <a:rPr lang="en-US" sz="1153" b="1" err="1">
                <a:solidFill>
                  <a:srgbClr val="FFFFFF"/>
                </a:solidFill>
                <a:latin typeface="Segoe UI"/>
              </a:rPr>
              <a:t>odicilit</a:t>
            </a:r>
            <a:r>
              <a:rPr lang="en-US" sz="1153" b="1">
                <a:solidFill>
                  <a:srgbClr val="FFFFFF"/>
                </a:solidFill>
                <a:latin typeface="Segoe UI"/>
              </a:rPr>
              <a:t> </a:t>
            </a:r>
            <a:r>
              <a:rPr lang="en-US" sz="1153" b="1" err="1">
                <a:solidFill>
                  <a:srgbClr val="FFFFFF"/>
                </a:solidFill>
                <a:latin typeface="Segoe UI"/>
              </a:rPr>
              <a:t>maionet</a:t>
            </a:r>
            <a:r>
              <a:rPr lang="en-US" sz="1153" b="1">
                <a:solidFill>
                  <a:srgbClr val="FFFFFF"/>
                </a:solidFill>
                <a:latin typeface="Segoe UI"/>
              </a:rPr>
              <a:t> </a:t>
            </a:r>
            <a:r>
              <a:rPr lang="en-US" sz="1153" b="1" err="1">
                <a:solidFill>
                  <a:srgbClr val="FFFFFF"/>
                </a:solidFill>
                <a:latin typeface="Segoe UI"/>
              </a:rPr>
              <a:t>essunt</a:t>
            </a:r>
            <a:r>
              <a:rPr lang="en-US" sz="1153" b="1">
                <a:solidFill>
                  <a:srgbClr val="FFFFFF"/>
                </a:solidFill>
                <a:latin typeface="Segoe UI"/>
              </a:rPr>
              <a:t>.</a:t>
            </a:r>
          </a:p>
        </p:txBody>
      </p:sp>
      <p:sp>
        <p:nvSpPr>
          <p:cNvPr id="17" name="Rectangle 16">
            <a:extLst>
              <a:ext uri="{FF2B5EF4-FFF2-40B4-BE49-F238E27FC236}">
                <a16:creationId xmlns:a16="http://schemas.microsoft.com/office/drawing/2014/main" id="{3A7DFDBC-5D6E-4B5E-A5E2-9E5BB2EB34FB}"/>
              </a:ext>
            </a:extLst>
          </p:cNvPr>
          <p:cNvSpPr/>
          <p:nvPr userDrawn="1"/>
        </p:nvSpPr>
        <p:spPr>
          <a:xfrm>
            <a:off x="9248908" y="3157714"/>
            <a:ext cx="2050152" cy="166712"/>
          </a:xfrm>
          <a:prstGeom prst="rect">
            <a:avLst/>
          </a:prstGeom>
        </p:spPr>
        <p:txBody>
          <a:bodyPr wrap="square" lIns="0" tIns="0" rIns="0" bIns="0">
            <a:spAutoFit/>
          </a:bodyPr>
          <a:lstStyle/>
          <a:p>
            <a:pPr defTabSz="896354">
              <a:lnSpc>
                <a:spcPts val="1345"/>
              </a:lnSpc>
              <a:spcBef>
                <a:spcPts val="865"/>
              </a:spcBef>
              <a:buSzPct val="90000"/>
              <a:defRPr/>
            </a:pPr>
            <a:r>
              <a:rPr lang="da-DK" sz="1153" b="1">
                <a:solidFill>
                  <a:srgbClr val="FFFFFF"/>
                </a:solidFill>
                <a:latin typeface="Segoe UI"/>
              </a:rPr>
              <a:t>Lorem ipsum dolor sit amet</a:t>
            </a:r>
            <a:endParaRPr lang="en-US" sz="1153" b="1">
              <a:solidFill>
                <a:srgbClr val="FFFFFF"/>
              </a:solidFill>
              <a:latin typeface="Segoe UI"/>
            </a:endParaRPr>
          </a:p>
        </p:txBody>
      </p:sp>
      <p:pic>
        <p:nvPicPr>
          <p:cNvPr id="18" name="Picture 17">
            <a:extLst>
              <a:ext uri="{FF2B5EF4-FFF2-40B4-BE49-F238E27FC236}">
                <a16:creationId xmlns:a16="http://schemas.microsoft.com/office/drawing/2014/main" id="{219078CF-EA72-47D8-B43D-D0F8366F810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94463" y="1928983"/>
            <a:ext cx="2046555" cy="1624964"/>
          </a:xfrm>
          <a:prstGeom prst="rect">
            <a:avLst/>
          </a:prstGeom>
        </p:spPr>
      </p:pic>
      <p:pic>
        <p:nvPicPr>
          <p:cNvPr id="19" name="Picture 18">
            <a:extLst>
              <a:ext uri="{FF2B5EF4-FFF2-40B4-BE49-F238E27FC236}">
                <a16:creationId xmlns:a16="http://schemas.microsoft.com/office/drawing/2014/main" id="{D4AF68F6-79EF-4684-9603-E741CFC9507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28383" y="4766459"/>
            <a:ext cx="2018952" cy="1024516"/>
          </a:xfrm>
          <a:prstGeom prst="rect">
            <a:avLst/>
          </a:prstGeom>
        </p:spPr>
      </p:pic>
    </p:spTree>
    <p:extLst>
      <p:ext uri="{BB962C8B-B14F-4D97-AF65-F5344CB8AC3E}">
        <p14:creationId xmlns:p14="http://schemas.microsoft.com/office/powerpoint/2010/main" val="303165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Timeline example</a:t>
            </a:r>
            <a:endParaRPr lang="en-US" dirty="0"/>
          </a:p>
        </p:txBody>
      </p:sp>
      <p:sp>
        <p:nvSpPr>
          <p:cNvPr id="20" name="Rectangle 19">
            <a:extLst>
              <a:ext uri="{FF2B5EF4-FFF2-40B4-BE49-F238E27FC236}">
                <a16:creationId xmlns:a16="http://schemas.microsoft.com/office/drawing/2014/main" id="{6921B1C7-3814-45ED-960C-823E32F3CC10}"/>
              </a:ext>
            </a:extLst>
          </p:cNvPr>
          <p:cNvSpPr/>
          <p:nvPr userDrawn="1"/>
        </p:nvSpPr>
        <p:spPr bwMode="auto">
          <a:xfrm>
            <a:off x="5159154" y="2402819"/>
            <a:ext cx="1896444" cy="8478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1" name="Isosceles Triangle 20">
            <a:extLst>
              <a:ext uri="{FF2B5EF4-FFF2-40B4-BE49-F238E27FC236}">
                <a16:creationId xmlns:a16="http://schemas.microsoft.com/office/drawing/2014/main" id="{367A4767-8943-4508-9744-B01D96AD64C0}"/>
              </a:ext>
            </a:extLst>
          </p:cNvPr>
          <p:cNvSpPr/>
          <p:nvPr userDrawn="1"/>
        </p:nvSpPr>
        <p:spPr bwMode="auto">
          <a:xfrm flipV="1">
            <a:off x="5951669" y="3250678"/>
            <a:ext cx="311414" cy="16564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solidFill>
                <a:srgbClr val="008C72"/>
              </a:solidFill>
              <a:latin typeface="Segoe UI Semibold"/>
              <a:cs typeface="Segoe UI" pitchFamily="34" charset="0"/>
            </a:endParaRPr>
          </a:p>
        </p:txBody>
      </p:sp>
      <p:grpSp>
        <p:nvGrpSpPr>
          <p:cNvPr id="22" name="Group 21">
            <a:extLst>
              <a:ext uri="{FF2B5EF4-FFF2-40B4-BE49-F238E27FC236}">
                <a16:creationId xmlns:a16="http://schemas.microsoft.com/office/drawing/2014/main" id="{A4D6E4A7-0C7A-4AF0-96FB-9380379AFA8B}"/>
              </a:ext>
            </a:extLst>
          </p:cNvPr>
          <p:cNvGrpSpPr/>
          <p:nvPr userDrawn="1"/>
        </p:nvGrpSpPr>
        <p:grpSpPr>
          <a:xfrm>
            <a:off x="2058170" y="2402818"/>
            <a:ext cx="1896444" cy="1013502"/>
            <a:chOff x="2213064" y="2499296"/>
            <a:chExt cx="1973262" cy="1054405"/>
          </a:xfrm>
        </p:grpSpPr>
        <p:sp>
          <p:nvSpPr>
            <p:cNvPr id="23" name="Rectangle 22">
              <a:extLst>
                <a:ext uri="{FF2B5EF4-FFF2-40B4-BE49-F238E27FC236}">
                  <a16:creationId xmlns:a16="http://schemas.microsoft.com/office/drawing/2014/main" id="{DCFD5783-A15F-4A9E-B83B-A0ACAA459E67}"/>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ea typeface="Segoe UI" pitchFamily="34" charset="0"/>
                  <a:cs typeface="Segoe UI" pitchFamily="34" charset="0"/>
                </a:rPr>
                <a:t>Text</a:t>
              </a:r>
            </a:p>
          </p:txBody>
        </p:sp>
        <p:sp>
          <p:nvSpPr>
            <p:cNvPr id="24" name="Isosceles Triangle 23">
              <a:extLst>
                <a:ext uri="{FF2B5EF4-FFF2-40B4-BE49-F238E27FC236}">
                  <a16:creationId xmlns:a16="http://schemas.microsoft.com/office/drawing/2014/main" id="{6C414750-E110-45BA-B08A-4F852817B6CD}"/>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42B3681-6A2D-4249-9601-9AE70B86D195}"/>
              </a:ext>
            </a:extLst>
          </p:cNvPr>
          <p:cNvGrpSpPr/>
          <p:nvPr userDrawn="1"/>
        </p:nvGrpSpPr>
        <p:grpSpPr>
          <a:xfrm flipH="1">
            <a:off x="9647000" y="2402818"/>
            <a:ext cx="1896444" cy="1013502"/>
            <a:chOff x="2213064" y="2499296"/>
            <a:chExt cx="1973262" cy="1054405"/>
          </a:xfrm>
          <a:solidFill>
            <a:schemeClr val="tx1"/>
          </a:solidFill>
        </p:grpSpPr>
        <p:sp>
          <p:nvSpPr>
            <p:cNvPr id="26" name="Rectangle 25">
              <a:extLst>
                <a:ext uri="{FF2B5EF4-FFF2-40B4-BE49-F238E27FC236}">
                  <a16:creationId xmlns:a16="http://schemas.microsoft.com/office/drawing/2014/main" id="{752AAF37-2F11-49E6-87A3-4A20D2BA262D}"/>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7" name="Isosceles Triangle 26">
              <a:extLst>
                <a:ext uri="{FF2B5EF4-FFF2-40B4-BE49-F238E27FC236}">
                  <a16:creationId xmlns:a16="http://schemas.microsoft.com/office/drawing/2014/main" id="{D8E20288-A09C-4C8B-B85E-35064B810876}"/>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28" name="Group 27">
            <a:extLst>
              <a:ext uri="{FF2B5EF4-FFF2-40B4-BE49-F238E27FC236}">
                <a16:creationId xmlns:a16="http://schemas.microsoft.com/office/drawing/2014/main" id="{01DBD03B-055B-4A42-997B-E26408A68643}"/>
              </a:ext>
            </a:extLst>
          </p:cNvPr>
          <p:cNvGrpSpPr/>
          <p:nvPr userDrawn="1"/>
        </p:nvGrpSpPr>
        <p:grpSpPr>
          <a:xfrm>
            <a:off x="447032" y="3876608"/>
            <a:ext cx="1884238" cy="1013502"/>
            <a:chOff x="2219032" y="2326970"/>
            <a:chExt cx="1960562" cy="1054405"/>
          </a:xfrm>
          <a:solidFill>
            <a:schemeClr val="accent1"/>
          </a:solidFill>
        </p:grpSpPr>
        <p:sp>
          <p:nvSpPr>
            <p:cNvPr id="29" name="Rectangle 28">
              <a:extLst>
                <a:ext uri="{FF2B5EF4-FFF2-40B4-BE49-F238E27FC236}">
                  <a16:creationId xmlns:a16="http://schemas.microsoft.com/office/drawing/2014/main" id="{FE2E7B19-F01A-4222-BBE4-F4E3661FCE2C}"/>
                </a:ext>
              </a:extLst>
            </p:cNvPr>
            <p:cNvSpPr/>
            <p:nvPr/>
          </p:nvSpPr>
          <p:spPr bwMode="auto">
            <a:xfrm>
              <a:off x="2219032" y="2499296"/>
              <a:ext cx="1960562" cy="8820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solidFill>
                    <a:srgbClr val="3C3C41"/>
                  </a:solidFill>
                  <a:latin typeface="Segoe UI Semibold"/>
                  <a:cs typeface="Segoe UI" pitchFamily="34" charset="0"/>
                </a:rPr>
                <a:t>Text</a:t>
              </a:r>
            </a:p>
          </p:txBody>
        </p:sp>
        <p:sp>
          <p:nvSpPr>
            <p:cNvPr id="30" name="Isosceles Triangle 29">
              <a:extLst>
                <a:ext uri="{FF2B5EF4-FFF2-40B4-BE49-F238E27FC236}">
                  <a16:creationId xmlns:a16="http://schemas.microsoft.com/office/drawing/2014/main" id="{6156D824-7A04-495E-B77F-B9A2ED19AEDD}"/>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1" name="Group 30">
            <a:extLst>
              <a:ext uri="{FF2B5EF4-FFF2-40B4-BE49-F238E27FC236}">
                <a16:creationId xmlns:a16="http://schemas.microsoft.com/office/drawing/2014/main" id="{1A8989D5-5E38-45DF-9A68-E8F3E9D8413E}"/>
              </a:ext>
            </a:extLst>
          </p:cNvPr>
          <p:cNvGrpSpPr/>
          <p:nvPr userDrawn="1"/>
        </p:nvGrpSpPr>
        <p:grpSpPr>
          <a:xfrm>
            <a:off x="2890722" y="3876608"/>
            <a:ext cx="1889974" cy="1013502"/>
            <a:chOff x="2213064" y="2326970"/>
            <a:chExt cx="1966530" cy="1054405"/>
          </a:xfrm>
          <a:solidFill>
            <a:schemeClr val="tx1"/>
          </a:solidFill>
        </p:grpSpPr>
        <p:sp>
          <p:nvSpPr>
            <p:cNvPr id="32" name="Rectangle 31">
              <a:extLst>
                <a:ext uri="{FF2B5EF4-FFF2-40B4-BE49-F238E27FC236}">
                  <a16:creationId xmlns:a16="http://schemas.microsoft.com/office/drawing/2014/main" id="{6C1A5DAF-2BEF-4CCA-9EF8-54166EFA9621}"/>
                </a:ext>
              </a:extLst>
            </p:cNvPr>
            <p:cNvSpPr/>
            <p:nvPr/>
          </p:nvSpPr>
          <p:spPr bwMode="auto">
            <a:xfrm>
              <a:off x="2213064" y="2499296"/>
              <a:ext cx="1966530" cy="8820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3" name="Isosceles Triangle 32">
              <a:extLst>
                <a:ext uri="{FF2B5EF4-FFF2-40B4-BE49-F238E27FC236}">
                  <a16:creationId xmlns:a16="http://schemas.microsoft.com/office/drawing/2014/main" id="{43E19614-08A5-449C-B760-40EF201543A3}"/>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4" name="Group 33">
            <a:extLst>
              <a:ext uri="{FF2B5EF4-FFF2-40B4-BE49-F238E27FC236}">
                <a16:creationId xmlns:a16="http://schemas.microsoft.com/office/drawing/2014/main" id="{D7AFAF95-89DC-4419-9740-4BC6FC5A3BC5}"/>
              </a:ext>
            </a:extLst>
          </p:cNvPr>
          <p:cNvGrpSpPr/>
          <p:nvPr userDrawn="1"/>
        </p:nvGrpSpPr>
        <p:grpSpPr>
          <a:xfrm flipH="1">
            <a:off x="8310007" y="3876608"/>
            <a:ext cx="1889974" cy="1013502"/>
            <a:chOff x="2213064" y="2326970"/>
            <a:chExt cx="1966530" cy="1054405"/>
          </a:xfrm>
        </p:grpSpPr>
        <p:sp>
          <p:nvSpPr>
            <p:cNvPr id="35" name="Rectangle 34">
              <a:extLst>
                <a:ext uri="{FF2B5EF4-FFF2-40B4-BE49-F238E27FC236}">
                  <a16:creationId xmlns:a16="http://schemas.microsoft.com/office/drawing/2014/main" id="{644436C1-BA24-47E4-9D03-432007ED7CDA}"/>
                </a:ext>
              </a:extLst>
            </p:cNvPr>
            <p:cNvSpPr/>
            <p:nvPr/>
          </p:nvSpPr>
          <p:spPr bwMode="auto">
            <a:xfrm>
              <a:off x="2213064" y="2499296"/>
              <a:ext cx="1966530" cy="8820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6" name="Isosceles Triangle 35">
              <a:extLst>
                <a:ext uri="{FF2B5EF4-FFF2-40B4-BE49-F238E27FC236}">
                  <a16:creationId xmlns:a16="http://schemas.microsoft.com/office/drawing/2014/main" id="{7E9963FA-AAE3-4FB1-8A68-D7FE4CFADD82}"/>
                </a:ext>
              </a:extLst>
            </p:cNvPr>
            <p:cNvSpPr/>
            <p:nvPr/>
          </p:nvSpPr>
          <p:spPr bwMode="auto">
            <a:xfrm>
              <a:off x="2326310" y="2326970"/>
              <a:ext cx="324028" cy="172326"/>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cxnSp>
        <p:nvCxnSpPr>
          <p:cNvPr id="37" name="Straight Connector 36">
            <a:extLst>
              <a:ext uri="{FF2B5EF4-FFF2-40B4-BE49-F238E27FC236}">
                <a16:creationId xmlns:a16="http://schemas.microsoft.com/office/drawing/2014/main" id="{5A56EE03-9DEB-4DA9-95B0-1E2478865032}"/>
              </a:ext>
            </a:extLst>
          </p:cNvPr>
          <p:cNvCxnSpPr>
            <a:cxnSpLocks/>
          </p:cNvCxnSpPr>
          <p:nvPr userDrawn="1"/>
        </p:nvCxnSpPr>
        <p:spPr>
          <a:xfrm>
            <a:off x="447031" y="3649938"/>
            <a:ext cx="1109641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F6C53-B46A-4A3A-A06F-C8227B3BEE47}"/>
              </a:ext>
            </a:extLst>
          </p:cNvPr>
          <p:cNvSpPr txBox="1"/>
          <p:nvPr userDrawn="1"/>
        </p:nvSpPr>
        <p:spPr>
          <a:xfrm>
            <a:off x="437634"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‘01</a:t>
            </a:r>
          </a:p>
        </p:txBody>
      </p:sp>
      <p:sp>
        <p:nvSpPr>
          <p:cNvPr id="39" name="TextBox 38">
            <a:extLst>
              <a:ext uri="{FF2B5EF4-FFF2-40B4-BE49-F238E27FC236}">
                <a16:creationId xmlns:a16="http://schemas.microsoft.com/office/drawing/2014/main" id="{128F58CA-31DA-47BC-AAD3-BA15BBBC83E9}"/>
              </a:ext>
            </a:extLst>
          </p:cNvPr>
          <p:cNvSpPr txBox="1"/>
          <p:nvPr userDrawn="1"/>
        </p:nvSpPr>
        <p:spPr>
          <a:xfrm>
            <a:off x="4218561"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‘02</a:t>
            </a:r>
          </a:p>
        </p:txBody>
      </p:sp>
      <p:sp>
        <p:nvSpPr>
          <p:cNvPr id="40" name="TextBox 39">
            <a:extLst>
              <a:ext uri="{FF2B5EF4-FFF2-40B4-BE49-F238E27FC236}">
                <a16:creationId xmlns:a16="http://schemas.microsoft.com/office/drawing/2014/main" id="{F4460B0A-140D-417C-BE52-F343948A2F37}"/>
              </a:ext>
            </a:extLst>
          </p:cNvPr>
          <p:cNvSpPr txBox="1"/>
          <p:nvPr userDrawn="1"/>
        </p:nvSpPr>
        <p:spPr>
          <a:xfrm>
            <a:off x="7979410"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‘03</a:t>
            </a:r>
          </a:p>
        </p:txBody>
      </p:sp>
    </p:spTree>
    <p:extLst>
      <p:ext uri="{BB962C8B-B14F-4D97-AF65-F5344CB8AC3E}">
        <p14:creationId xmlns:p14="http://schemas.microsoft.com/office/powerpoint/2010/main" val="291203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Text option 4">
    <p:bg>
      <p:bgPr>
        <a:solidFill>
          <a:srgbClr val="008272"/>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0886193-22E1-4BE2-AAB8-0DD28FD1BFB5}"/>
              </a:ext>
            </a:extLst>
          </p:cNvPr>
          <p:cNvSpPr txBox="1"/>
          <p:nvPr userDrawn="1"/>
        </p:nvSpPr>
        <p:spPr>
          <a:xfrm>
            <a:off x="610775" y="2507831"/>
            <a:ext cx="5234094" cy="1324241"/>
          </a:xfrm>
          <a:prstGeom prst="rect">
            <a:avLst/>
          </a:prstGeom>
          <a:noFill/>
        </p:spPr>
        <p:txBody>
          <a:bodyPr wrap="square" rtlCol="0">
            <a:spAutoFit/>
          </a:bodyPr>
          <a:lstStyle/>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Section</a:t>
            </a:r>
          </a:p>
          <a:p>
            <a:pPr defTabSz="896196">
              <a:lnSpc>
                <a:spcPts val="3039"/>
              </a:lnSpc>
              <a:defRPr/>
            </a:pPr>
            <a:endParaRPr lang="en-US" sz="5190" spc="-48">
              <a:ln w="3175">
                <a:noFill/>
              </a:ln>
              <a:solidFill>
                <a:srgbClr val="FFFFFF"/>
              </a:solidFill>
              <a:latin typeface="Segoe UI Semibold" panose="020B0702040204020203" pitchFamily="34" charset="0"/>
              <a:cs typeface="Segoe UI Semibold" panose="020B0702040204020203" pitchFamily="34" charset="0"/>
            </a:endParaRPr>
          </a:p>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Title.</a:t>
            </a:r>
          </a:p>
        </p:txBody>
      </p:sp>
      <p:pic>
        <p:nvPicPr>
          <p:cNvPr id="42" name="Picture 41">
            <a:extLst>
              <a:ext uri="{FF2B5EF4-FFF2-40B4-BE49-F238E27FC236}">
                <a16:creationId xmlns:a16="http://schemas.microsoft.com/office/drawing/2014/main" id="{9B3A53B6-DE71-422E-936E-7A0FDB972E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9396" y="2203394"/>
            <a:ext cx="1406426" cy="1495619"/>
          </a:xfrm>
          <a:prstGeom prst="rect">
            <a:avLst/>
          </a:prstGeom>
        </p:spPr>
      </p:pic>
    </p:spTree>
    <p:extLst>
      <p:ext uri="{BB962C8B-B14F-4D97-AF65-F5344CB8AC3E}">
        <p14:creationId xmlns:p14="http://schemas.microsoft.com/office/powerpoint/2010/main" val="37708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9_Text option 4">
    <p:bg>
      <p:bgPr>
        <a:solidFill>
          <a:srgbClr val="00827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F6449F-FBE6-49AB-BD94-F4E7E9CA1AD3}"/>
              </a:ext>
            </a:extLst>
          </p:cNvPr>
          <p:cNvSpPr txBox="1"/>
          <p:nvPr userDrawn="1"/>
        </p:nvSpPr>
        <p:spPr>
          <a:xfrm>
            <a:off x="610775" y="2507831"/>
            <a:ext cx="5234094" cy="535342"/>
          </a:xfrm>
          <a:prstGeom prst="rect">
            <a:avLst/>
          </a:prstGeom>
          <a:noFill/>
        </p:spPr>
        <p:txBody>
          <a:bodyPr wrap="square" rtlCol="0">
            <a:spAutoFit/>
          </a:bodyPr>
          <a:lstStyle/>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Video</a:t>
            </a:r>
          </a:p>
        </p:txBody>
      </p:sp>
      <p:pic>
        <p:nvPicPr>
          <p:cNvPr id="5" name="Picture 4">
            <a:extLst>
              <a:ext uri="{FF2B5EF4-FFF2-40B4-BE49-F238E27FC236}">
                <a16:creationId xmlns:a16="http://schemas.microsoft.com/office/drawing/2014/main" id="{4326EE76-4B3B-463D-B7BF-22C7EAD58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25799" y="2075155"/>
            <a:ext cx="1204661" cy="1204832"/>
          </a:xfrm>
          <a:prstGeom prst="rect">
            <a:avLst/>
          </a:prstGeom>
        </p:spPr>
      </p:pic>
    </p:spTree>
    <p:extLst>
      <p:ext uri="{BB962C8B-B14F-4D97-AF65-F5344CB8AC3E}">
        <p14:creationId xmlns:p14="http://schemas.microsoft.com/office/powerpoint/2010/main" val="195536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0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Business </a:t>
            </a:r>
            <a:br>
              <a:rPr lang="en-US"/>
            </a:br>
            <a:r>
              <a:rPr lang="en-US"/>
              <a:t>Central.</a:t>
            </a:r>
            <a:br>
              <a:rPr lang="en-US"/>
            </a:br>
            <a:endParaRPr lang="en-US"/>
          </a:p>
        </p:txBody>
      </p:sp>
      <p:pic>
        <p:nvPicPr>
          <p:cNvPr id="9" name="Picture 8">
            <a:extLst>
              <a:ext uri="{FF2B5EF4-FFF2-40B4-BE49-F238E27FC236}">
                <a16:creationId xmlns:a16="http://schemas.microsoft.com/office/drawing/2014/main" id="{CE6D4A1E-1A9C-4D41-B39C-6D5CDC6D54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021" y="2333259"/>
            <a:ext cx="905405" cy="905532"/>
          </a:xfrm>
          <a:prstGeom prst="rect">
            <a:avLst/>
          </a:prstGeom>
        </p:spPr>
      </p:pic>
    </p:spTree>
    <p:extLst>
      <p:ext uri="{BB962C8B-B14F-4D97-AF65-F5344CB8AC3E}">
        <p14:creationId xmlns:p14="http://schemas.microsoft.com/office/powerpoint/2010/main" val="127050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Customer</a:t>
            </a:r>
            <a:br>
              <a:rPr lang="en-US"/>
            </a:br>
            <a:r>
              <a:rPr lang="en-US"/>
              <a:t>Service.</a:t>
            </a:r>
            <a:br>
              <a:rPr lang="en-US"/>
            </a:br>
            <a:endParaRPr lang="en-US"/>
          </a:p>
        </p:txBody>
      </p:sp>
      <p:pic>
        <p:nvPicPr>
          <p:cNvPr id="4" name="Picture 3">
            <a:extLst>
              <a:ext uri="{FF2B5EF4-FFF2-40B4-BE49-F238E27FC236}">
                <a16:creationId xmlns:a16="http://schemas.microsoft.com/office/drawing/2014/main" id="{1D4A81C5-666A-487B-81DE-30C830EBAE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1645" y="2333260"/>
            <a:ext cx="683310" cy="931142"/>
          </a:xfrm>
          <a:prstGeom prst="rect">
            <a:avLst/>
          </a:prstGeom>
        </p:spPr>
      </p:pic>
    </p:spTree>
    <p:extLst>
      <p:ext uri="{BB962C8B-B14F-4D97-AF65-F5344CB8AC3E}">
        <p14:creationId xmlns:p14="http://schemas.microsoft.com/office/powerpoint/2010/main" val="229309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2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Field</a:t>
            </a:r>
            <a:br>
              <a:rPr lang="en-US"/>
            </a:br>
            <a:r>
              <a:rPr lang="en-US"/>
              <a:t>Service.</a:t>
            </a:r>
            <a:br>
              <a:rPr lang="en-US"/>
            </a:br>
            <a:endParaRPr lang="en-US"/>
          </a:p>
        </p:txBody>
      </p:sp>
      <p:pic>
        <p:nvPicPr>
          <p:cNvPr id="4" name="Picture 3">
            <a:extLst>
              <a:ext uri="{FF2B5EF4-FFF2-40B4-BE49-F238E27FC236}">
                <a16:creationId xmlns:a16="http://schemas.microsoft.com/office/drawing/2014/main" id="{7B2BC08F-991A-4AC0-A7C2-F6E7E12758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08771" y="2333260"/>
            <a:ext cx="1065525" cy="781494"/>
          </a:xfrm>
          <a:prstGeom prst="rect">
            <a:avLst/>
          </a:prstGeom>
        </p:spPr>
      </p:pic>
    </p:spTree>
    <p:extLst>
      <p:ext uri="{BB962C8B-B14F-4D97-AF65-F5344CB8AC3E}">
        <p14:creationId xmlns:p14="http://schemas.microsoft.com/office/powerpoint/2010/main" val="1486313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F3A365FB-47E5-4895-AE9F-E47CC61B863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87337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3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Finance.</a:t>
            </a:r>
            <a:br>
              <a:rPr lang="en-US"/>
            </a:br>
            <a:endParaRPr lang="en-US"/>
          </a:p>
        </p:txBody>
      </p:sp>
      <p:pic>
        <p:nvPicPr>
          <p:cNvPr id="4" name="Picture 3">
            <a:extLst>
              <a:ext uri="{FF2B5EF4-FFF2-40B4-BE49-F238E27FC236}">
                <a16:creationId xmlns:a16="http://schemas.microsoft.com/office/drawing/2014/main" id="{FF367ABE-601E-49FC-B025-00DEDF70EA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6331" y="2333260"/>
            <a:ext cx="847966" cy="848086"/>
          </a:xfrm>
          <a:prstGeom prst="rect">
            <a:avLst/>
          </a:prstGeom>
        </p:spPr>
      </p:pic>
    </p:spTree>
    <p:extLst>
      <p:ext uri="{BB962C8B-B14F-4D97-AF65-F5344CB8AC3E}">
        <p14:creationId xmlns:p14="http://schemas.microsoft.com/office/powerpoint/2010/main" val="612465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4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Marketing.</a:t>
            </a:r>
            <a:br>
              <a:rPr lang="en-US"/>
            </a:br>
            <a:endParaRPr lang="en-US"/>
          </a:p>
        </p:txBody>
      </p:sp>
      <p:pic>
        <p:nvPicPr>
          <p:cNvPr id="4" name="Picture 3">
            <a:extLst>
              <a:ext uri="{FF2B5EF4-FFF2-40B4-BE49-F238E27FC236}">
                <a16:creationId xmlns:a16="http://schemas.microsoft.com/office/drawing/2014/main" id="{22BAF405-1BB2-4BF1-BAE3-E5973B0D9E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411" y="2333260"/>
            <a:ext cx="1040885" cy="764301"/>
          </a:xfrm>
          <a:prstGeom prst="rect">
            <a:avLst/>
          </a:prstGeom>
        </p:spPr>
      </p:pic>
    </p:spTree>
    <p:extLst>
      <p:ext uri="{BB962C8B-B14F-4D97-AF65-F5344CB8AC3E}">
        <p14:creationId xmlns:p14="http://schemas.microsoft.com/office/powerpoint/2010/main" val="163673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5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Project.</a:t>
            </a:r>
            <a:br>
              <a:rPr lang="en-US"/>
            </a:br>
            <a:endParaRPr lang="en-US"/>
          </a:p>
        </p:txBody>
      </p:sp>
      <p:pic>
        <p:nvPicPr>
          <p:cNvPr id="4" name="Picture 3">
            <a:extLst>
              <a:ext uri="{FF2B5EF4-FFF2-40B4-BE49-F238E27FC236}">
                <a16:creationId xmlns:a16="http://schemas.microsoft.com/office/drawing/2014/main" id="{D9CDB200-6DC6-47C1-B9F5-2CA7E6F5B8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553" y="2333260"/>
            <a:ext cx="852147" cy="852268"/>
          </a:xfrm>
          <a:prstGeom prst="rect">
            <a:avLst/>
          </a:prstGeom>
        </p:spPr>
      </p:pic>
    </p:spTree>
    <p:extLst>
      <p:ext uri="{BB962C8B-B14F-4D97-AF65-F5344CB8AC3E}">
        <p14:creationId xmlns:p14="http://schemas.microsoft.com/office/powerpoint/2010/main" val="2924522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6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Retail.</a:t>
            </a:r>
            <a:br>
              <a:rPr lang="en-US"/>
            </a:br>
            <a:endParaRPr lang="en-US"/>
          </a:p>
        </p:txBody>
      </p:sp>
      <p:pic>
        <p:nvPicPr>
          <p:cNvPr id="4" name="Picture 3">
            <a:extLst>
              <a:ext uri="{FF2B5EF4-FFF2-40B4-BE49-F238E27FC236}">
                <a16:creationId xmlns:a16="http://schemas.microsoft.com/office/drawing/2014/main" id="{504A2575-98FC-40A9-BAE4-3A41754CDF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932" y="2333260"/>
            <a:ext cx="807364" cy="864341"/>
          </a:xfrm>
          <a:prstGeom prst="rect">
            <a:avLst/>
          </a:prstGeom>
        </p:spPr>
      </p:pic>
    </p:spTree>
    <p:extLst>
      <p:ext uri="{BB962C8B-B14F-4D97-AF65-F5344CB8AC3E}">
        <p14:creationId xmlns:p14="http://schemas.microsoft.com/office/powerpoint/2010/main" val="59833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7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Sales.</a:t>
            </a:r>
            <a:br>
              <a:rPr lang="en-US"/>
            </a:br>
            <a:endParaRPr lang="en-US"/>
          </a:p>
        </p:txBody>
      </p:sp>
      <p:pic>
        <p:nvPicPr>
          <p:cNvPr id="4" name="Picture 3">
            <a:extLst>
              <a:ext uri="{FF2B5EF4-FFF2-40B4-BE49-F238E27FC236}">
                <a16:creationId xmlns:a16="http://schemas.microsoft.com/office/drawing/2014/main" id="{3BBCD041-248B-47F5-96BC-8F12A18C2A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1968" y="2333260"/>
            <a:ext cx="839596" cy="839715"/>
          </a:xfrm>
          <a:prstGeom prst="rect">
            <a:avLst/>
          </a:prstGeom>
        </p:spPr>
      </p:pic>
    </p:spTree>
    <p:extLst>
      <p:ext uri="{BB962C8B-B14F-4D97-AF65-F5344CB8AC3E}">
        <p14:creationId xmlns:p14="http://schemas.microsoft.com/office/powerpoint/2010/main" val="3228444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8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Talent.</a:t>
            </a:r>
            <a:br>
              <a:rPr lang="en-US"/>
            </a:br>
            <a:endParaRPr lang="en-US"/>
          </a:p>
        </p:txBody>
      </p:sp>
      <p:pic>
        <p:nvPicPr>
          <p:cNvPr id="4" name="Picture 3">
            <a:extLst>
              <a:ext uri="{FF2B5EF4-FFF2-40B4-BE49-F238E27FC236}">
                <a16:creationId xmlns:a16="http://schemas.microsoft.com/office/drawing/2014/main" id="{065A7F46-AAA4-421C-9545-F87D7F00F0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9802" y="2333260"/>
            <a:ext cx="672654" cy="717175"/>
          </a:xfrm>
          <a:prstGeom prst="rect">
            <a:avLst/>
          </a:prstGeom>
        </p:spPr>
      </p:pic>
    </p:spTree>
    <p:extLst>
      <p:ext uri="{BB962C8B-B14F-4D97-AF65-F5344CB8AC3E}">
        <p14:creationId xmlns:p14="http://schemas.microsoft.com/office/powerpoint/2010/main" val="1186065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9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2CE014B1-3082-4710-974E-C629FE38A837}"/>
              </a:ext>
            </a:extLst>
          </p:cNvPr>
          <p:cNvSpPr>
            <a:spLocks noGrp="1"/>
          </p:cNvSpPr>
          <p:nvPr>
            <p:ph type="title"/>
          </p:nvPr>
        </p:nvSpPr>
        <p:spPr>
          <a:xfrm>
            <a:off x="2221219" y="2363851"/>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Q&amp;A</a:t>
            </a:r>
          </a:p>
        </p:txBody>
      </p:sp>
      <p:pic>
        <p:nvPicPr>
          <p:cNvPr id="5" name="Picture 4">
            <a:extLst>
              <a:ext uri="{FF2B5EF4-FFF2-40B4-BE49-F238E27FC236}">
                <a16:creationId xmlns:a16="http://schemas.microsoft.com/office/drawing/2014/main" id="{6F75F56A-9752-4F88-B2FB-3116487DA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0996" y="2101248"/>
            <a:ext cx="971995" cy="970167"/>
          </a:xfrm>
          <a:prstGeom prst="rect">
            <a:avLst/>
          </a:prstGeom>
        </p:spPr>
      </p:pic>
    </p:spTree>
    <p:extLst>
      <p:ext uri="{BB962C8B-B14F-4D97-AF65-F5344CB8AC3E}">
        <p14:creationId xmlns:p14="http://schemas.microsoft.com/office/powerpoint/2010/main" val="79567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0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30569D9C-C8E1-4D16-802F-5AE5C0391029}"/>
              </a:ext>
            </a:extLst>
          </p:cNvPr>
          <p:cNvSpPr>
            <a:spLocks noGrp="1"/>
          </p:cNvSpPr>
          <p:nvPr>
            <p:ph type="title"/>
          </p:nvPr>
        </p:nvSpPr>
        <p:spPr>
          <a:xfrm>
            <a:off x="2322116"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Appendix</a:t>
            </a:r>
          </a:p>
        </p:txBody>
      </p:sp>
      <p:pic>
        <p:nvPicPr>
          <p:cNvPr id="5" name="Picture 4">
            <a:extLst>
              <a:ext uri="{FF2B5EF4-FFF2-40B4-BE49-F238E27FC236}">
                <a16:creationId xmlns:a16="http://schemas.microsoft.com/office/drawing/2014/main" id="{894B7653-104C-4E05-A1DC-9084CF65E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162" y="2138219"/>
            <a:ext cx="740573" cy="982631"/>
          </a:xfrm>
          <a:prstGeom prst="rect">
            <a:avLst/>
          </a:prstGeom>
        </p:spPr>
      </p:pic>
    </p:spTree>
    <p:extLst>
      <p:ext uri="{BB962C8B-B14F-4D97-AF65-F5344CB8AC3E}">
        <p14:creationId xmlns:p14="http://schemas.microsoft.com/office/powerpoint/2010/main" val="274233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1_Text option 4">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4684DE-DFDF-4623-B07B-5271687D5715}"/>
              </a:ext>
            </a:extLst>
          </p:cNvPr>
          <p:cNvSpPr>
            <a:spLocks noGrp="1"/>
          </p:cNvSpPr>
          <p:nvPr>
            <p:ph type="title" hasCustomPrompt="1"/>
          </p:nvPr>
        </p:nvSpPr>
        <p:spPr>
          <a:xfrm>
            <a:off x="447031" y="1809259"/>
            <a:ext cx="7308101" cy="1444637"/>
          </a:xfrm>
          <a:noFill/>
        </p:spPr>
        <p:txBody>
          <a:bodyPr lIns="0" tIns="0" rIns="0" bIns="0" anchor="t" anchorCtr="0"/>
          <a:lstStyle>
            <a:lvl1pPr>
              <a:lnSpc>
                <a:spcPct val="100000"/>
              </a:lnSpc>
              <a:spcAft>
                <a:spcPts val="1249"/>
              </a:spcAft>
              <a:defRPr sz="2499" spc="-48" baseline="0">
                <a:solidFill>
                  <a:schemeClr val="accent5"/>
                </a:solidFill>
              </a:defRPr>
            </a:lvl1pPr>
          </a:lstStyle>
          <a:p>
            <a:r>
              <a:rPr lang="en-US"/>
              <a:t>Thank </a:t>
            </a:r>
            <a:br>
              <a:rPr lang="en-US"/>
            </a:br>
            <a:r>
              <a:rPr lang="en-US"/>
              <a:t>you.</a:t>
            </a:r>
          </a:p>
        </p:txBody>
      </p:sp>
      <p:pic>
        <p:nvPicPr>
          <p:cNvPr id="7" name="Picture 6">
            <a:extLst>
              <a:ext uri="{FF2B5EF4-FFF2-40B4-BE49-F238E27FC236}">
                <a16:creationId xmlns:a16="http://schemas.microsoft.com/office/drawing/2014/main" id="{4C1EE5AB-BA5C-4C98-B89B-B143705996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8857" y="252151"/>
            <a:ext cx="2221760" cy="558081"/>
          </a:xfrm>
          <a:prstGeom prst="rect">
            <a:avLst/>
          </a:prstGeom>
        </p:spPr>
      </p:pic>
    </p:spTree>
    <p:extLst>
      <p:ext uri="{BB962C8B-B14F-4D97-AF65-F5344CB8AC3E}">
        <p14:creationId xmlns:p14="http://schemas.microsoft.com/office/powerpoint/2010/main" val="2683226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a:prstGeom prst="rect">
            <a:avLst/>
          </a:prstGeo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53998"/>
          </a:xfrm>
          <a:prstGeom prst="rect">
            <a:avLst/>
          </a:prstGeom>
        </p:spPr>
        <p:txBody>
          <a:bodyPr/>
          <a:lstStyle>
            <a:lvl1pPr marL="0" indent="0" algn="ctr">
              <a:buNone/>
              <a:defRPr sz="2400"/>
            </a:lvl1pPr>
            <a:lvl2pPr marL="457015" indent="0" algn="ctr">
              <a:buNone/>
              <a:defRPr sz="2000"/>
            </a:lvl2pPr>
            <a:lvl3pPr marL="914031" indent="0" algn="ctr">
              <a:buNone/>
              <a:defRPr sz="1800"/>
            </a:lvl3pPr>
            <a:lvl4pPr marL="1371046" indent="0" algn="ctr">
              <a:buNone/>
              <a:defRPr sz="1600"/>
            </a:lvl4pPr>
            <a:lvl5pPr marL="1828061" indent="0" algn="ctr">
              <a:buNone/>
              <a:defRPr sz="1600"/>
            </a:lvl5pPr>
            <a:lvl6pPr marL="2285078" indent="0" algn="ctr">
              <a:buNone/>
              <a:defRPr sz="1600"/>
            </a:lvl6pPr>
            <a:lvl7pPr marL="2742093" indent="0" algn="ctr">
              <a:buNone/>
              <a:defRPr sz="1600"/>
            </a:lvl7pPr>
            <a:lvl8pPr marL="3199108" indent="0" algn="ctr">
              <a:buNone/>
              <a:defRPr sz="1600"/>
            </a:lvl8pPr>
            <a:lvl9pPr marL="3656124"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3084F08C-6F01-6A4C-B294-3ECE791EB5DB}" type="datetimeFigureOut">
              <a:rPr lang="en-US" smtClean="0"/>
              <a:t>4/22/2020</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36124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B5982315-A7D4-4386-BB5A-1752396D1B9B}"/>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915505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648C3-B6B5-43D8-A549-8CC24B9246A1}"/>
              </a:ext>
            </a:extLst>
          </p:cNvPr>
          <p:cNvSpPr>
            <a:spLocks noGrp="1"/>
          </p:cNvSpPr>
          <p:nvPr>
            <p:ph type="dt" sz="half" idx="10"/>
          </p:nvPr>
        </p:nvSpPr>
        <p:spPr/>
        <p:txBody>
          <a:bodyPr/>
          <a:lstStyle/>
          <a:p>
            <a:fld id="{554B4657-EF55-4408-A1B2-D951739FE93A}" type="datetimeFigureOut">
              <a:rPr lang="en-GB" smtClean="0"/>
              <a:t>22/04/2020</a:t>
            </a:fld>
            <a:endParaRPr lang="en-GB"/>
          </a:p>
        </p:txBody>
      </p:sp>
      <p:sp>
        <p:nvSpPr>
          <p:cNvPr id="3" name="Footer Placeholder 2">
            <a:extLst>
              <a:ext uri="{FF2B5EF4-FFF2-40B4-BE49-F238E27FC236}">
                <a16:creationId xmlns:a16="http://schemas.microsoft.com/office/drawing/2014/main" id="{5749EAA8-53B6-4721-B792-99C52C2B80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9AB253-23A0-4706-AF7D-FF654D1962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55633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56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CD9B38DE-AD18-4C55-BA2E-C54CD539B3D1}"/>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562199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FF7D64B6-EB4C-4EAF-89E7-48E6D7B5EB89}"/>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1778834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51979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65343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69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759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839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785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D1A1E258-E9D7-4A14-A069-C657C734E21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132796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389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277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0066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3311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4744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4475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2560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1710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5964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62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1A2F44A-0AAD-43EA-AEA4-B7D40D544B7D}"/>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702673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33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lumMod val="100000"/>
                  </a:schemeClr>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546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0927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667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FC48780-1112-4B8A-806D-44A7409F4F0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4412873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05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AAE8535-6ECB-402D-A19C-E0CADB953099}"/>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1818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2">
            <a:extLst>
              <a:ext uri="{FF2B5EF4-FFF2-40B4-BE49-F238E27FC236}">
                <a16:creationId xmlns:a16="http://schemas.microsoft.com/office/drawing/2014/main" id="{71874D65-C227-4687-BD8F-BCB6E63FA968}"/>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1558898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91577853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40119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FFB78D5D-F119-45B2-9CCA-345474BB3850}"/>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02940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019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0445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6486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7869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94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41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117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4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287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3623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42730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604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3" name="Text Placeholder 2">
            <a:extLst>
              <a:ext uri="{FF2B5EF4-FFF2-40B4-BE49-F238E27FC236}">
                <a16:creationId xmlns:a16="http://schemas.microsoft.com/office/drawing/2014/main" id="{F3C4294E-A401-4481-9D82-44A44872035E}"/>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1664934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2150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4"/>
            <a:ext cx="1665340" cy="381989"/>
          </a:xfrm>
          <a:prstGeom prst="rect">
            <a:avLst/>
          </a:prstGeom>
        </p:spPr>
      </p:pic>
    </p:spTree>
    <p:extLst>
      <p:ext uri="{BB962C8B-B14F-4D97-AF65-F5344CB8AC3E}">
        <p14:creationId xmlns:p14="http://schemas.microsoft.com/office/powerpoint/2010/main" val="1456197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0848912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147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925180372"/>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46907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87353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768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80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3B0674-CEF0-4553-8A48-7F2A186B469C}"/>
              </a:ext>
            </a:extLst>
          </p:cNvPr>
          <p:cNvSpPr>
            <a:spLocks noGrp="1"/>
          </p:cNvSpPr>
          <p:nvPr>
            <p:ph type="title"/>
          </p:nvPr>
        </p:nvSpPr>
        <p:spPr>
          <a:xfrm>
            <a:off x="838201" y="365125"/>
            <a:ext cx="5664200" cy="1325563"/>
          </a:xfrm>
        </p:spPr>
        <p:txBody>
          <a:bodyPr/>
          <a:lstStyle/>
          <a:p>
            <a:r>
              <a:rPr lang="en-US"/>
              <a:t>Click to edit Master title style</a:t>
            </a:r>
            <a:endParaRPr lang="sv-SE" dirty="0"/>
          </a:p>
        </p:txBody>
      </p:sp>
      <p:sp>
        <p:nvSpPr>
          <p:cNvPr id="6" name="Platshållare för bild 5">
            <a:extLst>
              <a:ext uri="{FF2B5EF4-FFF2-40B4-BE49-F238E27FC236}">
                <a16:creationId xmlns:a16="http://schemas.microsoft.com/office/drawing/2014/main" id="{64336200-95B2-44A6-A0D1-0A4642F5682D}"/>
              </a:ext>
            </a:extLst>
          </p:cNvPr>
          <p:cNvSpPr>
            <a:spLocks noGrp="1"/>
          </p:cNvSpPr>
          <p:nvPr>
            <p:ph type="pic" sz="quarter" idx="12"/>
          </p:nvPr>
        </p:nvSpPr>
        <p:spPr>
          <a:xfrm>
            <a:off x="6713538" y="0"/>
            <a:ext cx="5478462" cy="6858000"/>
          </a:xfrm>
        </p:spPr>
        <p:txBody>
          <a:bodyPr/>
          <a:lstStyle/>
          <a:p>
            <a:r>
              <a:rPr lang="en-US"/>
              <a:t>Click icon to add picture</a:t>
            </a:r>
            <a:endParaRPr lang="sv-SE" dirty="0"/>
          </a:p>
        </p:txBody>
      </p:sp>
      <p:sp>
        <p:nvSpPr>
          <p:cNvPr id="7" name="Content Placeholder 2">
            <a:extLst>
              <a:ext uri="{FF2B5EF4-FFF2-40B4-BE49-F238E27FC236}">
                <a16:creationId xmlns:a16="http://schemas.microsoft.com/office/drawing/2014/main" id="{BEB6B756-CE8F-4999-8713-4597E5592762}"/>
              </a:ext>
            </a:extLst>
          </p:cNvPr>
          <p:cNvSpPr>
            <a:spLocks noGrp="1"/>
          </p:cNvSpPr>
          <p:nvPr>
            <p:ph idx="1"/>
          </p:nvPr>
        </p:nvSpPr>
        <p:spPr>
          <a:xfrm>
            <a:off x="838200" y="1825625"/>
            <a:ext cx="5664200" cy="4351338"/>
          </a:xfrm>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B07792C2-2657-4579-803C-7255634B531A}"/>
              </a:ext>
            </a:extLst>
          </p:cNvPr>
          <p:cNvCxnSpPr>
            <a:cxnSpLocks/>
          </p:cNvCxnSpPr>
          <p:nvPr userDrawn="1"/>
        </p:nvCxnSpPr>
        <p:spPr>
          <a:xfrm>
            <a:off x="66294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Bildresultat fÃ¶r stockholm night">
            <a:extLst>
              <a:ext uri="{FF2B5EF4-FFF2-40B4-BE49-F238E27FC236}">
                <a16:creationId xmlns:a16="http://schemas.microsoft.com/office/drawing/2014/main" id="{602CE3EE-4A0F-4B75-826F-E67B9A73F00A}"/>
              </a:ext>
            </a:extLst>
          </p:cNvPr>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937" r="28405"/>
          <a:stretch/>
        </p:blipFill>
        <p:spPr bwMode="auto">
          <a:xfrm>
            <a:off x="6713538" y="1"/>
            <a:ext cx="547846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25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22/04/2020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6920745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95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10973568" y="6355522"/>
            <a:ext cx="380232" cy="261610"/>
          </a:xfrm>
          <a:prstGeom prst="rect">
            <a:avLst/>
          </a:prstGeom>
        </p:spPr>
        <p:txBody>
          <a:bodyPr wrap="none">
            <a:spAutoFit/>
          </a:bodyPr>
          <a:lstStyle/>
          <a:p>
            <a:pPr algn="r"/>
            <a:fld id="{44B5E3D8-B559-49FC-84E7-900B409E63B2}" type="slidenum">
              <a:rPr lang="id-ID" sz="1050" b="0" smtClean="0">
                <a:solidFill>
                  <a:schemeClr val="bg1"/>
                </a:solidFill>
                <a:latin typeface="Raleway" panose="020B0003030101060003" pitchFamily="34" charset="0"/>
              </a:rPr>
              <a:pPr algn="r"/>
              <a:t>‹#›</a:t>
            </a:fld>
            <a:endParaRPr lang="en-US" sz="1050" b="0" dirty="0">
              <a:solidFill>
                <a:schemeClr val="bg1"/>
              </a:solidFill>
              <a:latin typeface="Raleway" panose="020B0003030101060003" pitchFamily="34" charset="0"/>
            </a:endParaRPr>
          </a:p>
        </p:txBody>
      </p:sp>
      <p:sp>
        <p:nvSpPr>
          <p:cNvPr id="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50">
                <a:solidFill>
                  <a:schemeClr val="bg1"/>
                </a:solidFill>
                <a:latin typeface="Raleway" panose="020B0003030101060003" pitchFamily="34" charset="0"/>
              </a:defRPr>
            </a:lvl1pPr>
          </a:lstStyle>
          <a:p>
            <a:fld id="{1A2A1837-D9DE-4E52-9C12-3B17DFE87881}" type="datetime1">
              <a:rPr lang="en-US" smtClean="0"/>
              <a:pPr/>
              <a:t>4/22/2020</a:t>
            </a:fld>
            <a:endParaRPr lang="en-US"/>
          </a:p>
        </p:txBody>
      </p:sp>
    </p:spTree>
    <p:extLst>
      <p:ext uri="{BB962C8B-B14F-4D97-AF65-F5344CB8AC3E}">
        <p14:creationId xmlns:p14="http://schemas.microsoft.com/office/powerpoint/2010/main" val="15232204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Title and Content Bullet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ubrik 1"/>
          <p:cNvSpPr>
            <a:spLocks noGrp="1"/>
          </p:cNvSpPr>
          <p:nvPr>
            <p:ph type="title"/>
          </p:nvPr>
        </p:nvSpPr>
        <p:spPr>
          <a:xfrm>
            <a:off x="609600" y="365126"/>
            <a:ext cx="10972800" cy="891181"/>
          </a:xfrm>
          <a:prstGeom prst="rect">
            <a:avLst/>
          </a:prstGeom>
        </p:spPr>
        <p:txBody>
          <a:bodyPr anchor="b"/>
          <a:lstStyle>
            <a:lvl1pPr algn="l">
              <a:defRPr sz="2800">
                <a:latin typeface="Segoe UI Light" panose="020B0502040204020203" pitchFamily="34" charset="0"/>
                <a:cs typeface="Segoe UI Light" panose="020B0502040204020203" pitchFamily="34" charset="0"/>
              </a:defRPr>
            </a:lvl1pPr>
          </a:lstStyle>
          <a:p>
            <a:r>
              <a:rPr lang="sv-SE" dirty="0"/>
              <a:t>Klicka här för att ändra format</a:t>
            </a:r>
            <a:endParaRPr lang="en-GB" dirty="0"/>
          </a:p>
        </p:txBody>
      </p:sp>
    </p:spTree>
    <p:extLst>
      <p:ext uri="{BB962C8B-B14F-4D97-AF65-F5344CB8AC3E}">
        <p14:creationId xmlns:p14="http://schemas.microsoft.com/office/powerpoint/2010/main" val="16556905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4/22/2020</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581503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C030-9408-4C07-8060-1D8EC28A4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4603A-34DE-40BA-B864-555AC2FADF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14758-6724-4CD6-93AD-E1485D442BBB}"/>
              </a:ext>
            </a:extLst>
          </p:cNvPr>
          <p:cNvSpPr>
            <a:spLocks noGrp="1"/>
          </p:cNvSpPr>
          <p:nvPr>
            <p:ph type="dt" sz="half" idx="10"/>
          </p:nvPr>
        </p:nvSpPr>
        <p:spPr/>
        <p:txBody>
          <a:bodyPr/>
          <a:lstStyle/>
          <a:p>
            <a:fld id="{363457D8-CAF4-40D3-B2C8-3179E649C609}" type="datetimeFigureOut">
              <a:rPr lang="en-US" smtClean="0"/>
              <a:t>4/22/2020</a:t>
            </a:fld>
            <a:endParaRPr lang="en-US"/>
          </a:p>
        </p:txBody>
      </p:sp>
      <p:sp>
        <p:nvSpPr>
          <p:cNvPr id="5" name="Footer Placeholder 4">
            <a:extLst>
              <a:ext uri="{FF2B5EF4-FFF2-40B4-BE49-F238E27FC236}">
                <a16:creationId xmlns:a16="http://schemas.microsoft.com/office/drawing/2014/main" id="{CED5F185-74DD-44DB-AE7E-5BC0B271D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3D6A3-FEF8-4574-8AD0-8C626BE30D9A}"/>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4261140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D689-01D9-44ED-B208-F4BCA6EBD7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BF5E21-3D60-4018-BB19-A53871F3CA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3B2313-DDF1-4B5F-82EB-766AB401EA43}"/>
              </a:ext>
            </a:extLst>
          </p:cNvPr>
          <p:cNvSpPr>
            <a:spLocks noGrp="1"/>
          </p:cNvSpPr>
          <p:nvPr>
            <p:ph type="dt" sz="half" idx="10"/>
          </p:nvPr>
        </p:nvSpPr>
        <p:spPr/>
        <p:txBody>
          <a:bodyPr/>
          <a:lstStyle/>
          <a:p>
            <a:fld id="{363457D8-CAF4-40D3-B2C8-3179E649C609}" type="datetimeFigureOut">
              <a:rPr lang="en-US" smtClean="0"/>
              <a:t>4/22/2020</a:t>
            </a:fld>
            <a:endParaRPr lang="en-US"/>
          </a:p>
        </p:txBody>
      </p:sp>
      <p:sp>
        <p:nvSpPr>
          <p:cNvPr id="5" name="Footer Placeholder 4">
            <a:extLst>
              <a:ext uri="{FF2B5EF4-FFF2-40B4-BE49-F238E27FC236}">
                <a16:creationId xmlns:a16="http://schemas.microsoft.com/office/drawing/2014/main" id="{FC30AFB1-88BE-49E9-9F31-7D306AB93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CB637-8AFD-4DB0-B19C-751009C4656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557418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9FF-1F9B-4C64-8043-6F820062BC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288C1-5737-426C-8052-23C8F176BCB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D9DCFE-F865-4F25-83BC-91045C5EF4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B35595-0D43-4CD5-8620-7FC1931FA0E3}"/>
              </a:ext>
            </a:extLst>
          </p:cNvPr>
          <p:cNvSpPr>
            <a:spLocks noGrp="1"/>
          </p:cNvSpPr>
          <p:nvPr>
            <p:ph type="dt" sz="half" idx="10"/>
          </p:nvPr>
        </p:nvSpPr>
        <p:spPr/>
        <p:txBody>
          <a:bodyPr/>
          <a:lstStyle/>
          <a:p>
            <a:fld id="{363457D8-CAF4-40D3-B2C8-3179E649C609}" type="datetimeFigureOut">
              <a:rPr lang="en-US" smtClean="0"/>
              <a:t>4/22/2020</a:t>
            </a:fld>
            <a:endParaRPr lang="en-US"/>
          </a:p>
        </p:txBody>
      </p:sp>
      <p:sp>
        <p:nvSpPr>
          <p:cNvPr id="6" name="Footer Placeholder 5">
            <a:extLst>
              <a:ext uri="{FF2B5EF4-FFF2-40B4-BE49-F238E27FC236}">
                <a16:creationId xmlns:a16="http://schemas.microsoft.com/office/drawing/2014/main" id="{AF196461-12FB-4792-83C7-B025954A9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AB9F0-D311-4E8C-8B57-F88FAEABECAD}"/>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4286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pic>
        <p:nvPicPr>
          <p:cNvPr id="3" name="Picture 2" descr="A person posing for a picture&#10;&#10;Description generated with very high confidence">
            <a:extLst>
              <a:ext uri="{FF2B5EF4-FFF2-40B4-BE49-F238E27FC236}">
                <a16:creationId xmlns:a16="http://schemas.microsoft.com/office/drawing/2014/main" id="{03768DBB-20A0-4DA0-9F88-BCFA4AACF0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81800" y="0"/>
            <a:ext cx="54102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85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99B9-7C02-498A-BA48-EBAD913106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1C0F12-039A-4520-818C-0F076661F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CA6BD1-A6A4-4CB5-ABDB-772D92DFB5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62175-BA0A-419D-8E9C-B31A6B577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688E919-F90C-4E0D-8AEF-41C7256D72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F6084A-E688-4776-B77A-72050FD205B6}"/>
              </a:ext>
            </a:extLst>
          </p:cNvPr>
          <p:cNvSpPr>
            <a:spLocks noGrp="1"/>
          </p:cNvSpPr>
          <p:nvPr>
            <p:ph type="dt" sz="half" idx="10"/>
          </p:nvPr>
        </p:nvSpPr>
        <p:spPr/>
        <p:txBody>
          <a:bodyPr/>
          <a:lstStyle/>
          <a:p>
            <a:fld id="{363457D8-CAF4-40D3-B2C8-3179E649C609}" type="datetimeFigureOut">
              <a:rPr lang="en-US" smtClean="0"/>
              <a:t>4/22/2020</a:t>
            </a:fld>
            <a:endParaRPr lang="en-US"/>
          </a:p>
        </p:txBody>
      </p:sp>
      <p:sp>
        <p:nvSpPr>
          <p:cNvPr id="8" name="Footer Placeholder 7">
            <a:extLst>
              <a:ext uri="{FF2B5EF4-FFF2-40B4-BE49-F238E27FC236}">
                <a16:creationId xmlns:a16="http://schemas.microsoft.com/office/drawing/2014/main" id="{B802C54F-13EB-4B41-A6E2-2789E57C3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4331C4-5410-4466-94BA-1D0C0E5840BB}"/>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806620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C84F-0123-4B5D-9CE4-A5DC90F072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FD1DC8-0F72-43C4-965D-788514EF11BE}"/>
              </a:ext>
            </a:extLst>
          </p:cNvPr>
          <p:cNvSpPr>
            <a:spLocks noGrp="1"/>
          </p:cNvSpPr>
          <p:nvPr>
            <p:ph type="dt" sz="half" idx="10"/>
          </p:nvPr>
        </p:nvSpPr>
        <p:spPr/>
        <p:txBody>
          <a:bodyPr/>
          <a:lstStyle/>
          <a:p>
            <a:fld id="{363457D8-CAF4-40D3-B2C8-3179E649C609}" type="datetimeFigureOut">
              <a:rPr lang="en-US" smtClean="0"/>
              <a:t>4/22/2020</a:t>
            </a:fld>
            <a:endParaRPr lang="en-US"/>
          </a:p>
        </p:txBody>
      </p:sp>
      <p:sp>
        <p:nvSpPr>
          <p:cNvPr id="4" name="Footer Placeholder 3">
            <a:extLst>
              <a:ext uri="{FF2B5EF4-FFF2-40B4-BE49-F238E27FC236}">
                <a16:creationId xmlns:a16="http://schemas.microsoft.com/office/drawing/2014/main" id="{81D573BA-0788-439E-B3A1-9287B14E1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444D0-9577-40C3-9362-47EA95DCE22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0826613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17EB9-A960-4191-874C-E34C6E61E5EA}"/>
              </a:ext>
            </a:extLst>
          </p:cNvPr>
          <p:cNvSpPr>
            <a:spLocks noGrp="1"/>
          </p:cNvSpPr>
          <p:nvPr>
            <p:ph type="dt" sz="half" idx="10"/>
          </p:nvPr>
        </p:nvSpPr>
        <p:spPr/>
        <p:txBody>
          <a:bodyPr/>
          <a:lstStyle/>
          <a:p>
            <a:fld id="{363457D8-CAF4-40D3-B2C8-3179E649C609}" type="datetimeFigureOut">
              <a:rPr lang="en-US" smtClean="0"/>
              <a:t>4/22/2020</a:t>
            </a:fld>
            <a:endParaRPr lang="en-US"/>
          </a:p>
        </p:txBody>
      </p:sp>
      <p:sp>
        <p:nvSpPr>
          <p:cNvPr id="3" name="Footer Placeholder 2">
            <a:extLst>
              <a:ext uri="{FF2B5EF4-FFF2-40B4-BE49-F238E27FC236}">
                <a16:creationId xmlns:a16="http://schemas.microsoft.com/office/drawing/2014/main" id="{8A5FFF78-40DA-40E8-AB2F-31A748CF9C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E3C1D-5442-4029-B174-CE54A761DD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529417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CD8D-C552-45B7-99EC-3A4D4C89F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E325FD-27ED-49CE-AF14-B3208B77C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E1CBF-A39F-45C6-BC0F-3A6F3CC07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377D6-62BB-40B1-9689-41B7D71603C6}"/>
              </a:ext>
            </a:extLst>
          </p:cNvPr>
          <p:cNvSpPr>
            <a:spLocks noGrp="1"/>
          </p:cNvSpPr>
          <p:nvPr>
            <p:ph type="dt" sz="half" idx="10"/>
          </p:nvPr>
        </p:nvSpPr>
        <p:spPr/>
        <p:txBody>
          <a:bodyPr/>
          <a:lstStyle/>
          <a:p>
            <a:fld id="{363457D8-CAF4-40D3-B2C8-3179E649C609}" type="datetimeFigureOut">
              <a:rPr lang="en-US" smtClean="0"/>
              <a:t>4/22/2020</a:t>
            </a:fld>
            <a:endParaRPr lang="en-US"/>
          </a:p>
        </p:txBody>
      </p:sp>
      <p:sp>
        <p:nvSpPr>
          <p:cNvPr id="6" name="Footer Placeholder 5">
            <a:extLst>
              <a:ext uri="{FF2B5EF4-FFF2-40B4-BE49-F238E27FC236}">
                <a16:creationId xmlns:a16="http://schemas.microsoft.com/office/drawing/2014/main" id="{52ED17B2-6277-4D74-9972-A3FB1AF41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182DD-741E-4B49-9FA2-93BCED4793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0611059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96EF-A35D-44D3-94C9-788549689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0B0075-E10C-439C-927E-B045203F3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95936B-4487-4538-92A6-4A061C7D0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85A8F5-0E73-4AA7-9D6F-1B2419C0BDAE}"/>
              </a:ext>
            </a:extLst>
          </p:cNvPr>
          <p:cNvSpPr>
            <a:spLocks noGrp="1"/>
          </p:cNvSpPr>
          <p:nvPr>
            <p:ph type="dt" sz="half" idx="10"/>
          </p:nvPr>
        </p:nvSpPr>
        <p:spPr/>
        <p:txBody>
          <a:bodyPr/>
          <a:lstStyle/>
          <a:p>
            <a:fld id="{363457D8-CAF4-40D3-B2C8-3179E649C609}" type="datetimeFigureOut">
              <a:rPr lang="en-US" smtClean="0"/>
              <a:t>4/22/2020</a:t>
            </a:fld>
            <a:endParaRPr lang="en-US"/>
          </a:p>
        </p:txBody>
      </p:sp>
      <p:sp>
        <p:nvSpPr>
          <p:cNvPr id="6" name="Footer Placeholder 5">
            <a:extLst>
              <a:ext uri="{FF2B5EF4-FFF2-40B4-BE49-F238E27FC236}">
                <a16:creationId xmlns:a16="http://schemas.microsoft.com/office/drawing/2014/main" id="{62E4AF7A-EF27-40CA-8A98-DE3E70266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E9E9CD-3087-4525-AC7E-863E483CBF24}"/>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27651877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C34E-A055-4346-A73D-B51C9559E5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163969-377F-47A9-9582-65EC37597C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9EFFB-DA3C-4944-BDA3-1BDD613137F5}"/>
              </a:ext>
            </a:extLst>
          </p:cNvPr>
          <p:cNvSpPr>
            <a:spLocks noGrp="1"/>
          </p:cNvSpPr>
          <p:nvPr>
            <p:ph type="dt" sz="half" idx="10"/>
          </p:nvPr>
        </p:nvSpPr>
        <p:spPr/>
        <p:txBody>
          <a:bodyPr/>
          <a:lstStyle/>
          <a:p>
            <a:fld id="{363457D8-CAF4-40D3-B2C8-3179E649C609}" type="datetimeFigureOut">
              <a:rPr lang="en-US" smtClean="0"/>
              <a:t>4/22/2020</a:t>
            </a:fld>
            <a:endParaRPr lang="en-US"/>
          </a:p>
        </p:txBody>
      </p:sp>
      <p:sp>
        <p:nvSpPr>
          <p:cNvPr id="5" name="Footer Placeholder 4">
            <a:extLst>
              <a:ext uri="{FF2B5EF4-FFF2-40B4-BE49-F238E27FC236}">
                <a16:creationId xmlns:a16="http://schemas.microsoft.com/office/drawing/2014/main" id="{106A3F4C-C6BE-470D-81D9-11E61F5DC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E11F6-79C0-4F62-AC4E-D043919E394F}"/>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0983009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F8984-91AB-45A9-8AFC-0E2F23F5E8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767E7-540D-4C90-98C1-772723B129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42982-9C25-4443-AB22-0000481E3F91}"/>
              </a:ext>
            </a:extLst>
          </p:cNvPr>
          <p:cNvSpPr>
            <a:spLocks noGrp="1"/>
          </p:cNvSpPr>
          <p:nvPr>
            <p:ph type="dt" sz="half" idx="10"/>
          </p:nvPr>
        </p:nvSpPr>
        <p:spPr/>
        <p:txBody>
          <a:bodyPr/>
          <a:lstStyle/>
          <a:p>
            <a:fld id="{363457D8-CAF4-40D3-B2C8-3179E649C609}" type="datetimeFigureOut">
              <a:rPr lang="en-US" smtClean="0"/>
              <a:t>4/22/2020</a:t>
            </a:fld>
            <a:endParaRPr lang="en-US"/>
          </a:p>
        </p:txBody>
      </p:sp>
      <p:sp>
        <p:nvSpPr>
          <p:cNvPr id="5" name="Footer Placeholder 4">
            <a:extLst>
              <a:ext uri="{FF2B5EF4-FFF2-40B4-BE49-F238E27FC236}">
                <a16:creationId xmlns:a16="http://schemas.microsoft.com/office/drawing/2014/main" id="{375AEDB6-679C-4116-AFB6-24477A683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48D39-9F88-449E-8694-512B5C5A9043}"/>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6160041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gradFill>
                  <a:gsLst>
                    <a:gs pos="0">
                      <a:schemeClr val="tx1"/>
                    </a:gs>
                    <a:gs pos="100000">
                      <a:schemeClr val="tx1"/>
                    </a:gs>
                  </a:gsLst>
                  <a:lin ang="5400000" scaled="1"/>
                </a:gra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5" y="620429"/>
            <a:ext cx="11306469" cy="749772"/>
          </a:xfrm>
        </p:spPr>
        <p:txBody>
          <a:bodyPr tIns="0"/>
          <a:lstStyle>
            <a:lvl1pPr>
              <a:lnSpc>
                <a:spcPts val="3136"/>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00273328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22/04/2020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2272758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22/04/2020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35192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Image">
    <p:bg>
      <p:bgPr>
        <a:solidFill>
          <a:srgbClr val="0D0D0D"/>
        </a:solidFill>
        <a:effectLst/>
      </p:bgPr>
    </p:bg>
    <p:spTree>
      <p:nvGrpSpPr>
        <p:cNvPr id="1" name=""/>
        <p:cNvGrpSpPr/>
        <p:nvPr/>
      </p:nvGrpSpPr>
      <p:grpSpPr>
        <a:xfrm>
          <a:off x="0" y="0"/>
          <a:ext cx="0" cy="0"/>
          <a:chOff x="0" y="0"/>
          <a:chExt cx="0" cy="0"/>
        </a:xfrm>
      </p:grpSpPr>
      <p:pic>
        <p:nvPicPr>
          <p:cNvPr id="3" name="Picture 2" descr="A picture containing outdoor, ground, athletic game, young&#10;&#10;Description generated with very high confidence">
            <a:extLst>
              <a:ext uri="{FF2B5EF4-FFF2-40B4-BE49-F238E27FC236}">
                <a16:creationId xmlns:a16="http://schemas.microsoft.com/office/drawing/2014/main" id="{BACB6147-4A95-4C4A-9617-B187801537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853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20121F-7F38-4211-BC4E-16B586DF7DA3}" type="datetimeFigureOut">
              <a:rPr lang="en-GB" smtClean="0"/>
              <a:t>22/04/2020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1812353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20121F-7F38-4211-BC4E-16B586DF7DA3}" type="datetimeFigureOut">
              <a:rPr lang="en-GB" smtClean="0"/>
              <a:t>22/04/2020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3019405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420121F-7F38-4211-BC4E-16B586DF7DA3}" type="datetimeFigureOut">
              <a:rPr lang="en-GB" smtClean="0"/>
              <a:t>22/04/2020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7783141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420121F-7F38-4211-BC4E-16B586DF7DA3}" type="datetimeFigureOut">
              <a:rPr lang="en-GB" smtClean="0"/>
              <a:t>22/04/2020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74272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0121F-7F38-4211-BC4E-16B586DF7DA3}" type="datetimeFigureOut">
              <a:rPr lang="en-GB" smtClean="0"/>
              <a:t>22/04/2020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5776930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20121F-7F38-4211-BC4E-16B586DF7DA3}" type="datetimeFigureOut">
              <a:rPr lang="en-GB" smtClean="0"/>
              <a:t>22/04/2020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42215071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20121F-7F38-4211-BC4E-16B586DF7DA3}" type="datetimeFigureOut">
              <a:rPr lang="en-GB" smtClean="0"/>
              <a:t>22/04/2020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3945615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22/04/2020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2520777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22/04/2020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7657100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1180688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C Image">
    <p:bg>
      <p:bgRef idx="1001">
        <a:schemeClr val="bg1"/>
      </p:bgRef>
    </p:bg>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BE75541F-AE41-4028-AFF7-E5A4D6D830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9866" cy="6858000"/>
          </a:xfrm>
          <a:prstGeom prst="rect">
            <a:avLst/>
          </a:prstGeom>
        </p:spPr>
      </p:pic>
      <p:sp>
        <p:nvSpPr>
          <p:cNvPr id="4" name="Rectangle 3">
            <a:extLst>
              <a:ext uri="{FF2B5EF4-FFF2-40B4-BE49-F238E27FC236}">
                <a16:creationId xmlns:a16="http://schemas.microsoft.com/office/drawing/2014/main" id="{79BB7000-E6C7-4546-9575-8FABE31C0FF6}"/>
              </a:ext>
            </a:extLst>
          </p:cNvPr>
          <p:cNvSpPr/>
          <p:nvPr userDrawn="1"/>
        </p:nvSpPr>
        <p:spPr bwMode="auto">
          <a:xfrm>
            <a:off x="1" y="0"/>
            <a:ext cx="7772400" cy="6858000"/>
          </a:xfrm>
          <a:prstGeom prst="rect">
            <a:avLst/>
          </a:prstGeom>
          <a:gradFill>
            <a:gsLst>
              <a:gs pos="22000">
                <a:schemeClr val="bg1">
                  <a:alpha val="6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2">
            <a:extLst>
              <a:ext uri="{FF2B5EF4-FFF2-40B4-BE49-F238E27FC236}">
                <a16:creationId xmlns:a16="http://schemas.microsoft.com/office/drawing/2014/main" id="{9E2ABA0C-A17F-454F-BCD7-75D3EEA7AAE2}"/>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24351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2"/>
            </a:lvl1pPr>
          </a:lstStyle>
          <a:p>
            <a:r>
              <a:rPr lang="en-US"/>
              <a:t>Click to edit Master title style</a:t>
            </a:r>
          </a:p>
        </p:txBody>
      </p:sp>
    </p:spTree>
    <p:extLst>
      <p:ext uri="{BB962C8B-B14F-4D97-AF65-F5344CB8AC3E}">
        <p14:creationId xmlns:p14="http://schemas.microsoft.com/office/powerpoint/2010/main" val="35432539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0919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41245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19363634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Smith - 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267431"/>
          </a:xfrm>
        </p:spPr>
        <p:txBody>
          <a:bodyPr wrap="square" anchor="t">
            <a:spAutoFit/>
          </a:bodyPr>
          <a:lstStyle>
            <a:lvl1pPr>
              <a:lnSpc>
                <a:spcPct val="100000"/>
              </a:lnSpc>
              <a:defRPr sz="3525" spc="-49" baseline="0">
                <a:gradFill>
                  <a:gsLst>
                    <a:gs pos="1250">
                      <a:schemeClr val="tx1"/>
                    </a:gs>
                    <a:gs pos="100000">
                      <a:schemeClr val="tx1"/>
                    </a:gs>
                  </a:gsLst>
                  <a:lin ang="5400000" scaled="0"/>
                </a:gradFill>
              </a:defRPr>
            </a:lvl1pPr>
          </a:lstStyle>
          <a:p>
            <a:r>
              <a:rPr lang="en-US"/>
              <a:t>Brad Smith square photo layout</a:t>
            </a:r>
          </a:p>
        </p:txBody>
      </p:sp>
    </p:spTree>
    <p:extLst>
      <p:ext uri="{BB962C8B-B14F-4D97-AF65-F5344CB8AC3E}">
        <p14:creationId xmlns:p14="http://schemas.microsoft.com/office/powerpoint/2010/main" val="1142615589"/>
      </p:ext>
    </p:extLst>
  </p:cSld>
  <p:clrMapOvr>
    <a:masterClrMapping/>
  </p:clrMapOvr>
  <p:transition>
    <p:fade/>
  </p:transition>
  <p:extLst>
    <p:ext uri="{DCECCB84-F9BA-43D5-87BE-67443E8EF086}">
      <p15:sldGuideLst xmlns:p15="http://schemas.microsoft.com/office/powerpoint/2012/main">
        <p15:guide id="1" pos="349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79235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3970988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Content_3">
    <p:spTree>
      <p:nvGrpSpPr>
        <p:cNvPr id="1" name=""/>
        <p:cNvGrpSpPr/>
        <p:nvPr/>
      </p:nvGrpSpPr>
      <p:grpSpPr>
        <a:xfrm>
          <a:off x="0" y="0"/>
          <a:ext cx="0" cy="0"/>
          <a:chOff x="0" y="0"/>
          <a:chExt cx="0" cy="0"/>
        </a:xfrm>
      </p:grpSpPr>
      <p:sp>
        <p:nvSpPr>
          <p:cNvPr id="6" name="Picture Placeholder 13"/>
          <p:cNvSpPr>
            <a:spLocks noGrp="1"/>
          </p:cNvSpPr>
          <p:nvPr>
            <p:ph type="pic" sz="quarter" idx="10"/>
          </p:nvPr>
        </p:nvSpPr>
        <p:spPr>
          <a:xfrm>
            <a:off x="7849182" y="-14513"/>
            <a:ext cx="4342816" cy="6872515"/>
          </a:xfrm>
        </p:spPr>
        <p:txBody>
          <a:bodyPr>
            <a:noAutofit/>
          </a:bodyPr>
          <a:lstStyle/>
          <a:p>
            <a:r>
              <a:rPr lang="en-US"/>
              <a:t>Click icon to add picture</a:t>
            </a:r>
          </a:p>
        </p:txBody>
      </p:sp>
      <p:sp>
        <p:nvSpPr>
          <p:cNvPr id="10" name="Text Placeholder 9"/>
          <p:cNvSpPr>
            <a:spLocks noGrp="1"/>
          </p:cNvSpPr>
          <p:nvPr>
            <p:ph type="body" sz="quarter" idx="11" hasCustomPrompt="1"/>
          </p:nvPr>
        </p:nvSpPr>
        <p:spPr>
          <a:xfrm>
            <a:off x="412113" y="2142539"/>
            <a:ext cx="6499080" cy="4034484"/>
          </a:xfrm>
        </p:spPr>
        <p:txBody>
          <a:bodyPr lIns="274320">
            <a:noAutofit/>
          </a:bodyPr>
          <a:lstStyle>
            <a:lvl1pPr marL="0" indent="0">
              <a:lnSpc>
                <a:spcPct val="100000"/>
              </a:lnSpc>
              <a:spcBef>
                <a:spcPts val="1961"/>
              </a:spcBef>
              <a:buFont typeface="Arial" charset="0"/>
              <a:buNone/>
              <a:defRPr b="0" i="0" baseline="0">
                <a:latin typeface="Segoe UI Semibold" charset="0"/>
                <a:ea typeface="Segoe UI Semibold" charset="0"/>
                <a:cs typeface="Segoe UI Semibold" charset="0"/>
              </a:defRPr>
            </a:lvl1pPr>
            <a:lvl2pPr marL="0" indent="0">
              <a:lnSpc>
                <a:spcPct val="100000"/>
              </a:lnSpc>
              <a:spcAft>
                <a:spcPts val="0"/>
              </a:spcAft>
              <a:buNone/>
              <a:defRPr sz="1567" baseline="0"/>
            </a:lvl2pPr>
          </a:lstStyle>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1"/>
            <a:endParaRPr lang="en-US"/>
          </a:p>
        </p:txBody>
      </p:sp>
      <p:sp>
        <p:nvSpPr>
          <p:cNvPr id="3" name="Title 1"/>
          <p:cNvSpPr>
            <a:spLocks noGrp="1"/>
          </p:cNvSpPr>
          <p:nvPr>
            <p:ph type="title"/>
          </p:nvPr>
        </p:nvSpPr>
        <p:spPr>
          <a:xfrm>
            <a:off x="412113" y="449724"/>
            <a:ext cx="7437069" cy="932414"/>
          </a:xfrm>
        </p:spPr>
        <p:txBody>
          <a:bodyPr lIns="274320" tIns="182880" rIns="45720" bIns="45720"/>
          <a:lstStyle>
            <a:lvl1pPr marL="0" algn="l" defTabSz="895702" rtl="0" eaLnBrk="1" latinLnBrk="0" hangingPunct="1">
              <a:spcBef>
                <a:spcPct val="0"/>
              </a:spcBef>
              <a:buNone/>
              <a:defRPr lang="en-US" sz="3527" b="0" i="0" u="none" kern="1200" spc="-147" baseline="0" dirty="0">
                <a:solidFill>
                  <a:schemeClr val="accent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5535845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1_Title_Subtitle">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80"/>
            <a:ext cx="11655840" cy="806897"/>
          </a:xfrm>
        </p:spPr>
        <p:txBody>
          <a:bodyPr/>
          <a:lstStyle>
            <a:lvl1pPr marL="0" algn="l" defTabSz="895702" rtl="0" eaLnBrk="1" latinLnBrk="0" hangingPunct="1">
              <a:spcBef>
                <a:spcPct val="0"/>
              </a:spcBef>
              <a:buNone/>
              <a:defRPr lang="en-US" sz="3918"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Text Placeholder 5"/>
          <p:cNvSpPr>
            <a:spLocks noGrp="1"/>
          </p:cNvSpPr>
          <p:nvPr>
            <p:ph type="body" sz="quarter" idx="10" hasCustomPrompt="1"/>
          </p:nvPr>
        </p:nvSpPr>
        <p:spPr>
          <a:xfrm>
            <a:off x="269241" y="1189179"/>
            <a:ext cx="11653523" cy="1270448"/>
          </a:xfrm>
        </p:spPr>
        <p:txBody>
          <a:bodyPr>
            <a:noAutofit/>
          </a:bodyPr>
          <a:lstStyle>
            <a:lvl1pPr marL="281569" indent="-281569">
              <a:spcAft>
                <a:spcPts val="588"/>
              </a:spcAft>
              <a:buFont typeface="Arial" panose="020B0604020202020204" pitchFamily="34" charset="0"/>
              <a:buChar char="•"/>
              <a:defRPr sz="1961">
                <a:gradFill>
                  <a:gsLst>
                    <a:gs pos="1250">
                      <a:schemeClr val="tx2"/>
                    </a:gs>
                    <a:gs pos="99000">
                      <a:schemeClr val="tx2"/>
                    </a:gs>
                  </a:gsLst>
                  <a:lin ang="5400000" scaled="0"/>
                </a:gradFill>
                <a:latin typeface="+mn-lt"/>
              </a:defRPr>
            </a:lvl1pPr>
            <a:lvl2pPr marL="168008" indent="-168008">
              <a:buFont typeface="Arial" panose="020B0604020202020204" pitchFamily="34" charset="0"/>
              <a:buChar char="•"/>
              <a:defRPr sz="1174">
                <a:latin typeface="+mn-lt"/>
              </a:defRPr>
            </a:lvl2pPr>
            <a:lvl3pPr marL="392019" indent="-168008">
              <a:buFont typeface="Arial" panose="020B0604020202020204" pitchFamily="34" charset="0"/>
              <a:buChar char="•"/>
              <a:defRPr sz="1567">
                <a:latin typeface="+mn-lt"/>
              </a:defRPr>
            </a:lvl3pPr>
            <a:lvl4pPr marL="616029" indent="-168008">
              <a:buFont typeface="Arial" panose="020B0604020202020204" pitchFamily="34" charset="0"/>
              <a:buChar char="•"/>
              <a:defRPr sz="1370">
                <a:latin typeface="+mn-lt"/>
              </a:defRPr>
            </a:lvl4pPr>
            <a:lvl5pPr marL="840039" indent="-168008">
              <a:buFont typeface="Arial" panose="020B0604020202020204" pitchFamily="34" charset="0"/>
              <a:buChar char="•"/>
              <a:defRPr sz="1370">
                <a:latin typeface="+mn-lt"/>
              </a:defRPr>
            </a:lvl5pPr>
          </a:lstStyle>
          <a:p>
            <a:pPr lvl="0"/>
            <a:r>
              <a:rPr lang="en-US"/>
              <a:t>Edit Master text styles</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2607340046"/>
      </p:ext>
    </p:extLst>
  </p:cSld>
  <p:clrMapOvr>
    <a:masterClrMapping/>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56336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6247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6601-4C9D-440B-9FA9-C9983932E94A}"/>
              </a:ext>
            </a:extLst>
          </p:cNvPr>
          <p:cNvSpPr>
            <a:spLocks noGrp="1"/>
          </p:cNvSpPr>
          <p:nvPr>
            <p:ph type="ctrTitle"/>
          </p:nvPr>
        </p:nvSpPr>
        <p:spPr>
          <a:xfrm>
            <a:off x="1524001" y="2586659"/>
            <a:ext cx="9144000" cy="923304"/>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E3FFCDD-A762-499E-AE4E-7E5491ECF0E2}"/>
              </a:ext>
            </a:extLst>
          </p:cNvPr>
          <p:cNvSpPr>
            <a:spLocks noGrp="1"/>
          </p:cNvSpPr>
          <p:nvPr>
            <p:ph type="subTitle" idx="1"/>
          </p:nvPr>
        </p:nvSpPr>
        <p:spPr>
          <a:xfrm>
            <a:off x="1524001" y="3602040"/>
            <a:ext cx="9144000" cy="513510"/>
          </a:xfrm>
        </p:spPr>
        <p:txBody>
          <a:bodyPr/>
          <a:lstStyle>
            <a:lvl1pPr marL="0" indent="0" algn="ctr">
              <a:buNone/>
              <a:defRPr sz="2400"/>
            </a:lvl1pPr>
            <a:lvl2pPr marL="457091" indent="0" algn="ctr">
              <a:buNone/>
              <a:defRPr sz="2000"/>
            </a:lvl2pPr>
            <a:lvl3pPr marL="914183" indent="0" algn="ctr">
              <a:buNone/>
              <a:defRPr sz="1800"/>
            </a:lvl3pPr>
            <a:lvl4pPr marL="1371273" indent="0" algn="ctr">
              <a:buNone/>
              <a:defRPr sz="1600"/>
            </a:lvl4pPr>
            <a:lvl5pPr marL="1828363" indent="0" algn="ctr">
              <a:buNone/>
              <a:defRPr sz="1600"/>
            </a:lvl5pPr>
            <a:lvl6pPr marL="2285455" indent="0" algn="ctr">
              <a:buNone/>
              <a:defRPr sz="1600"/>
            </a:lvl6pPr>
            <a:lvl7pPr marL="2742546" indent="0" algn="ctr">
              <a:buNone/>
              <a:defRPr sz="1600"/>
            </a:lvl7pPr>
            <a:lvl8pPr marL="3199637" indent="0" algn="ctr">
              <a:buNone/>
              <a:defRPr sz="1600"/>
            </a:lvl8pPr>
            <a:lvl9pPr marL="365672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D8E3B-8F27-46C6-AD7C-5F4CA94410D4}"/>
              </a:ext>
            </a:extLst>
          </p:cNvPr>
          <p:cNvSpPr>
            <a:spLocks noGrp="1"/>
          </p:cNvSpPr>
          <p:nvPr>
            <p:ph type="dt" sz="half" idx="10"/>
          </p:nvPr>
        </p:nvSpPr>
        <p:spPr>
          <a:xfrm>
            <a:off x="609601" y="6377942"/>
            <a:ext cx="2804160" cy="276999"/>
          </a:xfrm>
        </p:spPr>
        <p:txBody>
          <a:bodyPr/>
          <a:lstStyle/>
          <a:p>
            <a:fld id="{F6586E5A-D78E-4250-924E-9CF00D391AB7}" type="datetimeFigureOut">
              <a:rPr lang="en-US" smtClean="0"/>
              <a:t>4/22/2020</a:t>
            </a:fld>
            <a:endParaRPr lang="en-US"/>
          </a:p>
        </p:txBody>
      </p:sp>
      <p:sp>
        <p:nvSpPr>
          <p:cNvPr id="5" name="Footer Placeholder 4">
            <a:extLst>
              <a:ext uri="{FF2B5EF4-FFF2-40B4-BE49-F238E27FC236}">
                <a16:creationId xmlns:a16="http://schemas.microsoft.com/office/drawing/2014/main" id="{2465F658-F11B-40A2-8842-2F21B5EA8763}"/>
              </a:ext>
            </a:extLst>
          </p:cNvPr>
          <p:cNvSpPr>
            <a:spLocks noGrp="1"/>
          </p:cNvSpPr>
          <p:nvPr>
            <p:ph type="ftr" sz="quarter" idx="11"/>
          </p:nvPr>
        </p:nvSpPr>
        <p:spPr>
          <a:xfrm>
            <a:off x="4145280" y="6377942"/>
            <a:ext cx="3901440" cy="276999"/>
          </a:xfrm>
        </p:spPr>
        <p:txBody>
          <a:bodyPr/>
          <a:lstStyle/>
          <a:p>
            <a:endParaRPr lang="en-US"/>
          </a:p>
        </p:txBody>
      </p:sp>
      <p:sp>
        <p:nvSpPr>
          <p:cNvPr id="6" name="Slide Number Placeholder 5">
            <a:extLst>
              <a:ext uri="{FF2B5EF4-FFF2-40B4-BE49-F238E27FC236}">
                <a16:creationId xmlns:a16="http://schemas.microsoft.com/office/drawing/2014/main" id="{222D5633-800E-4ECB-9D2E-87B3A6ACE4DF}"/>
              </a:ext>
            </a:extLst>
          </p:cNvPr>
          <p:cNvSpPr>
            <a:spLocks noGrp="1"/>
          </p:cNvSpPr>
          <p:nvPr>
            <p:ph type="sldNum" sz="quarter" idx="12"/>
          </p:nvPr>
        </p:nvSpPr>
        <p:spPr>
          <a:xfrm>
            <a:off x="8778241" y="6377942"/>
            <a:ext cx="2804160" cy="276999"/>
          </a:xfrm>
        </p:spPr>
        <p:txBody>
          <a:bodyPr/>
          <a:lstStyle/>
          <a:p>
            <a:fld id="{8DB123EE-2F98-4189-8764-89B3BD27CA92}" type="slidenum">
              <a:rPr lang="en-US" smtClean="0"/>
              <a:t>‹#›</a:t>
            </a:fld>
            <a:endParaRPr lang="en-US"/>
          </a:p>
        </p:txBody>
      </p:sp>
    </p:spTree>
    <p:extLst>
      <p:ext uri="{BB962C8B-B14F-4D97-AF65-F5344CB8AC3E}">
        <p14:creationId xmlns:p14="http://schemas.microsoft.com/office/powerpoint/2010/main" val="4365000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205190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067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188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4246"/>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90466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10856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C7850A7-28FB-49E5-A8DB-1CA2C0D18B59}"/>
              </a:ext>
            </a:extLst>
          </p:cNvPr>
          <p:cNvSpPr>
            <a:spLocks noGrp="1"/>
          </p:cNvSpPr>
          <p:nvPr>
            <p:ph type="pic" sz="quarter" idx="13"/>
          </p:nvPr>
        </p:nvSpPr>
        <p:spPr>
          <a:xfrm>
            <a:off x="0" y="0"/>
            <a:ext cx="12192000" cy="6858000"/>
          </a:xfrm>
        </p:spPr>
        <p:txBody>
          <a:bodyPr/>
          <a:lstStyle/>
          <a:p>
            <a:endParaRPr lang="en-US"/>
          </a:p>
        </p:txBody>
      </p:sp>
      <p:sp>
        <p:nvSpPr>
          <p:cNvPr id="5" name="Text Placeholder 4"/>
          <p:cNvSpPr>
            <a:spLocks noGrp="1"/>
          </p:cNvSpPr>
          <p:nvPr>
            <p:ph type="body" sz="quarter" idx="12" hasCustomPrompt="1"/>
          </p:nvPr>
        </p:nvSpPr>
        <p:spPr>
          <a:xfrm>
            <a:off x="271104" y="3819156"/>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762848"/>
            <a:ext cx="9598598" cy="2072245"/>
          </a:xfrm>
          <a:noFill/>
        </p:spPr>
        <p:txBody>
          <a:bodyPr lIns="146304" tIns="91440" rIns="146304" bIns="91440" anchor="b" anchorCtr="0"/>
          <a:lstStyle>
            <a:lvl1pPr>
              <a:defRPr sz="4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2"/>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419195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6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7298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138"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0" cy="724246"/>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stretch>
            <a:fillRect/>
          </a:stretch>
        </p:blipFill>
        <p:spPr>
          <a:xfrm>
            <a:off x="3291261" y="0"/>
            <a:ext cx="8900739"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247209" y="990191"/>
            <a:ext cx="8543880" cy="4877618"/>
            <a:chOff x="3256668" y="185626"/>
            <a:chExt cx="8715202"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858360" y="2383092"/>
              <a:ext cx="2113510" cy="2114441"/>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1959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713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43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7" y="585789"/>
            <a:ext cx="1366245" cy="292608"/>
          </a:xfrm>
          <a:prstGeom prst="rect">
            <a:avLst/>
          </a:prstGeom>
        </p:spPr>
      </p:pic>
    </p:spTree>
    <p:extLst>
      <p:ext uri="{BB962C8B-B14F-4D97-AF65-F5344CB8AC3E}">
        <p14:creationId xmlns:p14="http://schemas.microsoft.com/office/powerpoint/2010/main" val="219353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MAIN HEADLINE">
    <p:bg>
      <p:bgPr>
        <a:solidFill>
          <a:srgbClr val="2F2F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7AA3-49CC-4959-AD97-E951B38838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85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3D712044-897D-4F84-8AD8-4AF3650D98A3}"/>
              </a:ext>
            </a:extLst>
          </p:cNvPr>
          <p:cNvSpPr>
            <a:spLocks noGrp="1" noChangeAspect="1"/>
          </p:cNvSpPr>
          <p:nvPr>
            <p:ph type="pic" sz="quarter" idx="10"/>
          </p:nvPr>
        </p:nvSpPr>
        <p:spPr>
          <a:xfrm>
            <a:off x="1592263" y="1428749"/>
            <a:ext cx="1005840" cy="1005840"/>
          </a:xfrm>
          <a:prstGeom prst="ellipse">
            <a:avLst/>
          </a:prstGeom>
        </p:spPr>
        <p:txBody>
          <a:bodyPr/>
          <a:lstStyle/>
          <a:p>
            <a:endParaRPr lang="en-US"/>
          </a:p>
        </p:txBody>
      </p:sp>
    </p:spTree>
    <p:extLst>
      <p:ext uri="{BB962C8B-B14F-4D97-AF65-F5344CB8AC3E}">
        <p14:creationId xmlns:p14="http://schemas.microsoft.com/office/powerpoint/2010/main" val="1782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1DD7B49C-587B-4550-B6D2-296244D98E4B}"/>
              </a:ext>
            </a:extLst>
          </p:cNvPr>
          <p:cNvSpPr txBox="1"/>
          <p:nvPr userDrawn="1"/>
        </p:nvSpPr>
        <p:spPr bwMode="black">
          <a:xfrm>
            <a:off x="584200" y="6570657"/>
            <a:ext cx="2588850" cy="1077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50" normalizeH="0" baseline="0" noProof="0">
                <a:ln>
                  <a:noFill/>
                </a:ln>
                <a:gradFill>
                  <a:gsLst>
                    <a:gs pos="0">
                      <a:srgbClr val="3C3C41">
                        <a:alpha val="50000"/>
                      </a:srgbClr>
                    </a:gs>
                    <a:gs pos="86000">
                      <a:srgbClr val="3C3C41">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27139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49892"/>
          <a:stretch/>
        </p:blipFill>
        <p:spPr>
          <a:xfrm>
            <a:off x="10967909" y="6238694"/>
            <a:ext cx="1135600" cy="569191"/>
          </a:xfrm>
          <a:prstGeom prst="rect">
            <a:avLst/>
          </a:prstGeom>
        </p:spPr>
      </p:pic>
      <p:sp>
        <p:nvSpPr>
          <p:cNvPr id="14" name="Text Placeholder 8">
            <a:extLst>
              <a:ext uri="{FF2B5EF4-FFF2-40B4-BE49-F238E27FC236}">
                <a16:creationId xmlns:a16="http://schemas.microsoft.com/office/drawing/2014/main" id="{E63CA5A9-0529-4082-96B2-B07DC96D08AC}"/>
              </a:ext>
            </a:extLst>
          </p:cNvPr>
          <p:cNvSpPr>
            <a:spLocks noGrp="1"/>
          </p:cNvSpPr>
          <p:nvPr>
            <p:ph type="body" sz="quarter" idx="16" hasCustomPrompt="1"/>
          </p:nvPr>
        </p:nvSpPr>
        <p:spPr>
          <a:xfrm>
            <a:off x="1133156" y="3878729"/>
            <a:ext cx="9420151" cy="447373"/>
          </a:xfrm>
        </p:spPr>
        <p:txBody>
          <a:bodyPr/>
          <a:lstStyle>
            <a:lvl1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1pPr>
            <a:lvl2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2pPr>
          </a:lstStyle>
          <a:p>
            <a:r>
              <a:rPr lang="en-US" dirty="0"/>
              <a:t>#AST Location</a:t>
            </a:r>
          </a:p>
        </p:txBody>
      </p:sp>
      <p:sp>
        <p:nvSpPr>
          <p:cNvPr id="15" name="Title 6">
            <a:extLst>
              <a:ext uri="{FF2B5EF4-FFF2-40B4-BE49-F238E27FC236}">
                <a16:creationId xmlns:a16="http://schemas.microsoft.com/office/drawing/2014/main" id="{329C205B-2A26-4108-9DF7-D3101F0AA921}"/>
              </a:ext>
            </a:extLst>
          </p:cNvPr>
          <p:cNvSpPr>
            <a:spLocks noGrp="1"/>
          </p:cNvSpPr>
          <p:nvPr>
            <p:ph type="title" hasCustomPrompt="1"/>
          </p:nvPr>
        </p:nvSpPr>
        <p:spPr>
          <a:xfrm>
            <a:off x="399383" y="1738766"/>
            <a:ext cx="9441076" cy="1757856"/>
          </a:xfrm>
        </p:spPr>
        <p:txBody>
          <a:bodyPr/>
          <a:lstStyle>
            <a:lvl1pPr>
              <a:defRPr lang="en-US" sz="4612" b="0" strike="noStrike" kern="1200" cap="none" spc="-48" baseline="0" dirty="0">
                <a:ln w="3175">
                  <a:noFill/>
                </a:ln>
                <a:solidFill>
                  <a:schemeClr val="accent5"/>
                </a:solidFill>
                <a:effectLst/>
                <a:latin typeface="+mj-lt"/>
                <a:ea typeface="+mn-ea"/>
                <a:cs typeface="Segoe UI" pitchFamily="34" charset="0"/>
              </a:defRPr>
            </a:lvl1pPr>
          </a:lstStyle>
          <a:p>
            <a:r>
              <a:rPr lang="en-US"/>
              <a:t>Business </a:t>
            </a:r>
            <a:br>
              <a:rPr lang="en-US"/>
            </a:br>
            <a:r>
              <a:rPr lang="en-US"/>
              <a:t>Applications</a:t>
            </a:r>
            <a:br>
              <a:rPr lang="en-US"/>
            </a:br>
            <a:r>
              <a:rPr lang="en-US"/>
              <a:t>#AST FY20.</a:t>
            </a:r>
            <a:endParaRPr lang="en-US" dirty="0"/>
          </a:p>
        </p:txBody>
      </p:sp>
      <p:pic>
        <p:nvPicPr>
          <p:cNvPr id="6" name="Graphic 5">
            <a:extLst>
              <a:ext uri="{FF2B5EF4-FFF2-40B4-BE49-F238E27FC236}">
                <a16:creationId xmlns:a16="http://schemas.microsoft.com/office/drawing/2014/main" id="{BE6B64BE-DA70-461E-9482-54D865E91B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33955" y="2970782"/>
            <a:ext cx="9942636" cy="3387594"/>
          </a:xfrm>
          <a:prstGeom prst="rect">
            <a:avLst/>
          </a:prstGeom>
        </p:spPr>
      </p:pic>
    </p:spTree>
    <p:extLst>
      <p:ext uri="{BB962C8B-B14F-4D97-AF65-F5344CB8AC3E}">
        <p14:creationId xmlns:p14="http://schemas.microsoft.com/office/powerpoint/2010/main" val="1300283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1415187" y="3429000"/>
            <a:ext cx="9609045" cy="995838"/>
          </a:xfrm>
        </p:spPr>
        <p:txBody>
          <a:bodyPr/>
          <a:lstStyle>
            <a:lvl1pPr>
              <a:defRPr sz="5294">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Title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70959" y="6128575"/>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43498" y="1635896"/>
            <a:ext cx="9630389" cy="1793104"/>
          </a:xfrm>
          <a:noFill/>
        </p:spPr>
        <p:txBody>
          <a:bodyPr lIns="0" tIns="0" rIns="0" bIns="182880" anchor="b" anchorCtr="0"/>
          <a:lstStyle>
            <a:lvl1pPr>
              <a:defRPr sz="4704" strike="noStrike" spc="-49" baseline="0">
                <a:solidFill>
                  <a:schemeClr val="accent5"/>
                </a:solidFill>
              </a:defRPr>
            </a:lvl1pPr>
          </a:lstStyle>
          <a:p>
            <a:r>
              <a:rPr lang="en-US"/>
              <a:t>Speaker Name</a:t>
            </a:r>
          </a:p>
        </p:txBody>
      </p:sp>
    </p:spTree>
    <p:extLst>
      <p:ext uri="{BB962C8B-B14F-4D97-AF65-F5344CB8AC3E}">
        <p14:creationId xmlns:p14="http://schemas.microsoft.com/office/powerpoint/2010/main" val="1985792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7526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lang="en-US" dirty="0"/>
              <a:t>Best practice session design checklist</a:t>
            </a:r>
          </a:p>
        </p:txBody>
      </p:sp>
      <p:sp>
        <p:nvSpPr>
          <p:cNvPr id="23" name="Title 3">
            <a:extLst>
              <a:ext uri="{FF2B5EF4-FFF2-40B4-BE49-F238E27FC236}">
                <a16:creationId xmlns:a16="http://schemas.microsoft.com/office/drawing/2014/main" id="{3355A76C-F1BE-4C48-AB82-7D18C6A14BD5}"/>
              </a:ext>
            </a:extLst>
          </p:cNvPr>
          <p:cNvSpPr txBox="1">
            <a:spLocks/>
          </p:cNvSpPr>
          <p:nvPr userDrawn="1"/>
        </p:nvSpPr>
        <p:spPr bwMode="auto">
          <a:xfrm>
            <a:off x="569487" y="1986307"/>
            <a:ext cx="2492156" cy="367107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Relevant</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Does your session address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 very specific and current learning need by the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target audience?</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I.e., are you addressing 1–3 learning objectives that describe what a learner is going to be better able to do as a result of attending your session?</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taken into account the learner’s current skill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and/or knowledge?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considering the international nature of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a:t>
            </a:r>
          </a:p>
        </p:txBody>
      </p:sp>
      <p:sp>
        <p:nvSpPr>
          <p:cNvPr id="30" name="Title 3">
            <a:extLst>
              <a:ext uri="{FF2B5EF4-FFF2-40B4-BE49-F238E27FC236}">
                <a16:creationId xmlns:a16="http://schemas.microsoft.com/office/drawing/2014/main" id="{E57DC146-95DE-4F55-AA5B-4204C773207A}"/>
              </a:ext>
            </a:extLst>
          </p:cNvPr>
          <p:cNvSpPr txBox="1">
            <a:spLocks/>
          </p:cNvSpPr>
          <p:nvPr userDrawn="1"/>
        </p:nvSpPr>
        <p:spPr bwMode="auto">
          <a:xfrm>
            <a:off x="3341841" y="1986308"/>
            <a:ext cx="2492156" cy="276633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dirty="0">
                <a:solidFill>
                  <a:srgbClr val="3C3C41"/>
                </a:solidFill>
                <a:latin typeface="Segoe UI Semibold"/>
                <a:cs typeface="Segoe UI Semilight" panose="020B0402040204020203" pitchFamily="34" charset="0"/>
              </a:rPr>
              <a:t>Easy to consume</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Does your content Power Automate logically in a way that is easy to follow?</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Do your ideas build directly on earlier ideas? Does every part fit perfectly into the whole?</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Have you checked that you have no extraneous content </a:t>
            </a:r>
            <a:br>
              <a:rPr lang="en-US" sz="1372" spc="0" dirty="0">
                <a:gradFill>
                  <a:gsLst>
                    <a:gs pos="1250">
                      <a:srgbClr val="3C3C41"/>
                    </a:gs>
                    <a:gs pos="100000">
                      <a:srgbClr val="3C3C41"/>
                    </a:gs>
                  </a:gsLst>
                  <a:lin ang="5400000" scaled="0"/>
                </a:gradFill>
              </a:rPr>
            </a:br>
            <a:r>
              <a:rPr lang="en-US" sz="1372" spc="0" dirty="0">
                <a:gradFill>
                  <a:gsLst>
                    <a:gs pos="1250">
                      <a:srgbClr val="3C3C41"/>
                    </a:gs>
                    <a:gs pos="100000">
                      <a:srgbClr val="3C3C41"/>
                    </a:gs>
                  </a:gsLst>
                  <a:lin ang="5400000" scaled="0"/>
                </a:gradFill>
              </a:rPr>
              <a:t>so as to avoid “information overload”?</a:t>
            </a:r>
          </a:p>
        </p:txBody>
      </p:sp>
      <p:sp>
        <p:nvSpPr>
          <p:cNvPr id="31" name="Title 3">
            <a:extLst>
              <a:ext uri="{FF2B5EF4-FFF2-40B4-BE49-F238E27FC236}">
                <a16:creationId xmlns:a16="http://schemas.microsoft.com/office/drawing/2014/main" id="{5647BE6F-F7CD-4B9D-B198-F428E1F6451E}"/>
              </a:ext>
            </a:extLst>
          </p:cNvPr>
          <p:cNvSpPr txBox="1">
            <a:spLocks/>
          </p:cNvSpPr>
          <p:nvPr userDrawn="1"/>
        </p:nvSpPr>
        <p:spPr bwMode="auto">
          <a:xfrm>
            <a:off x="6114193" y="1986307"/>
            <a:ext cx="2491707" cy="382186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Memorable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ensuring learners will retain the content? </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actively engaging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throughout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session?</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time to reflect and react to what they are learning, </a:t>
            </a:r>
            <a:br>
              <a:rPr lang="en-US" sz="1176" spc="0">
                <a:gradFill>
                  <a:gsLst>
                    <a:gs pos="87982">
                      <a:srgbClr val="3C3C41">
                        <a:lumMod val="75000"/>
                        <a:lumOff val="25000"/>
                      </a:srgbClr>
                    </a:gs>
                    <a:gs pos="19000">
                      <a:srgbClr val="3C3C41">
                        <a:lumMod val="75000"/>
                        <a:lumOff val="25000"/>
                      </a:srgbClr>
                    </a:gs>
                  </a:gsLst>
                  <a:lin ang="5400000" scaled="0"/>
                </a:gradFill>
              </a:rPr>
            </a:br>
            <a:r>
              <a:rPr lang="en-US" sz="1176" spc="0">
                <a:gradFill>
                  <a:gsLst>
                    <a:gs pos="87982">
                      <a:srgbClr val="3C3C41">
                        <a:lumMod val="75000"/>
                        <a:lumOff val="25000"/>
                      </a:srgbClr>
                    </a:gs>
                    <a:gs pos="19000">
                      <a:srgbClr val="3C3C41">
                        <a:lumMod val="75000"/>
                        <a:lumOff val="25000"/>
                      </a:srgbClr>
                    </a:gs>
                  </a:gsLst>
                  <a:lin ang="5400000" scaled="0"/>
                </a:gradFill>
              </a:rPr>
              <a:t>role play, practice, solve challenges, action plan, test their understanding, and/or learn from peers? </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using storytelling techniques?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included real life customer scenarios, examples and/or case studies?</a:t>
            </a:r>
          </a:p>
        </p:txBody>
      </p:sp>
      <p:sp>
        <p:nvSpPr>
          <p:cNvPr id="32" name="Title 3">
            <a:extLst>
              <a:ext uri="{FF2B5EF4-FFF2-40B4-BE49-F238E27FC236}">
                <a16:creationId xmlns:a16="http://schemas.microsoft.com/office/drawing/2014/main" id="{C09ADAC3-9EE9-4AF5-BDE2-5ECDA944B9C9}"/>
              </a:ext>
            </a:extLst>
          </p:cNvPr>
          <p:cNvSpPr txBox="1">
            <a:spLocks/>
          </p:cNvSpPr>
          <p:nvPr userDrawn="1"/>
        </p:nvSpPr>
        <p:spPr bwMode="auto">
          <a:xfrm>
            <a:off x="8886547" y="1986307"/>
            <a:ext cx="2492156" cy="352014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Applicable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motivating learners to apply what they have learned?</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proof points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practical guidance and tips geared to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target role?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including customer-ready demos, customer impact data and/or customer success stories?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resources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for learners to leverage after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event?</a:t>
            </a:r>
          </a:p>
        </p:txBody>
      </p:sp>
      <p:sp>
        <p:nvSpPr>
          <p:cNvPr id="33" name="target_2" title="Icon of a target with an arrow hitting the bullseye">
            <a:extLst>
              <a:ext uri="{FF2B5EF4-FFF2-40B4-BE49-F238E27FC236}">
                <a16:creationId xmlns:a16="http://schemas.microsoft.com/office/drawing/2014/main" id="{ED20229A-4A78-4D4D-9A1F-588E073963F7}"/>
              </a:ext>
            </a:extLst>
          </p:cNvPr>
          <p:cNvSpPr>
            <a:spLocks noChangeAspect="1" noEditPoints="1"/>
          </p:cNvSpPr>
          <p:nvPr userDrawn="1"/>
        </p:nvSpPr>
        <p:spPr bwMode="auto">
          <a:xfrm>
            <a:off x="569487" y="1415894"/>
            <a:ext cx="359953" cy="35857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rgbClr val="30E5D0"/>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gradFill>
                <a:gsLst>
                  <a:gs pos="0">
                    <a:srgbClr val="505050"/>
                  </a:gs>
                  <a:gs pos="100000">
                    <a:srgbClr val="505050"/>
                  </a:gs>
                </a:gsLst>
              </a:gradFill>
              <a:latin typeface="Segoe UI"/>
            </a:endParaRPr>
          </a:p>
        </p:txBody>
      </p:sp>
      <p:sp>
        <p:nvSpPr>
          <p:cNvPr id="34" name="Processing_E9F5" title="Icon of two interlocked gears">
            <a:extLst>
              <a:ext uri="{FF2B5EF4-FFF2-40B4-BE49-F238E27FC236}">
                <a16:creationId xmlns:a16="http://schemas.microsoft.com/office/drawing/2014/main" id="{39014F4D-D5A3-4524-B17A-62C3C6C6CB83}"/>
              </a:ext>
            </a:extLst>
          </p:cNvPr>
          <p:cNvSpPr>
            <a:spLocks noChangeAspect="1" noEditPoints="1"/>
          </p:cNvSpPr>
          <p:nvPr userDrawn="1"/>
        </p:nvSpPr>
        <p:spPr bwMode="auto">
          <a:xfrm>
            <a:off x="8886547" y="1415894"/>
            <a:ext cx="411649" cy="35857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solidFill>
                <a:srgbClr val="3C3C41"/>
              </a:solidFill>
              <a:latin typeface="Segoe UI"/>
            </a:endParaRPr>
          </a:p>
        </p:txBody>
      </p:sp>
      <p:sp>
        <p:nvSpPr>
          <p:cNvPr id="35" name="Org_ECA6" title="Icon of three boxes in a bracket chart">
            <a:extLst>
              <a:ext uri="{FF2B5EF4-FFF2-40B4-BE49-F238E27FC236}">
                <a16:creationId xmlns:a16="http://schemas.microsoft.com/office/drawing/2014/main" id="{E847E087-2A98-476F-948D-C81D105082AA}"/>
              </a:ext>
            </a:extLst>
          </p:cNvPr>
          <p:cNvSpPr>
            <a:spLocks noChangeAspect="1" noEditPoints="1"/>
          </p:cNvSpPr>
          <p:nvPr userDrawn="1"/>
        </p:nvSpPr>
        <p:spPr bwMode="auto">
          <a:xfrm>
            <a:off x="3341840" y="1415894"/>
            <a:ext cx="358344"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882">
              <a:gradFill>
                <a:gsLst>
                  <a:gs pos="0">
                    <a:srgbClr val="505050"/>
                  </a:gs>
                  <a:gs pos="100000">
                    <a:srgbClr val="505050"/>
                  </a:gs>
                </a:gsLst>
                <a:lin ang="5400000" scaled="1"/>
              </a:gradFill>
              <a:latin typeface="Segoe UI"/>
            </a:endParaRPr>
          </a:p>
        </p:txBody>
      </p:sp>
      <p:sp>
        <p:nvSpPr>
          <p:cNvPr id="36" name="manager" title="Icon of three people with lines connecting them">
            <a:extLst>
              <a:ext uri="{FF2B5EF4-FFF2-40B4-BE49-F238E27FC236}">
                <a16:creationId xmlns:a16="http://schemas.microsoft.com/office/drawing/2014/main" id="{30A12689-45F7-4127-8EE0-837581702A06}"/>
              </a:ext>
            </a:extLst>
          </p:cNvPr>
          <p:cNvSpPr>
            <a:spLocks noChangeAspect="1" noEditPoints="1"/>
          </p:cNvSpPr>
          <p:nvPr userDrawn="1"/>
        </p:nvSpPr>
        <p:spPr bwMode="auto">
          <a:xfrm>
            <a:off x="6114193" y="1415894"/>
            <a:ext cx="35569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solidFill>
                <a:srgbClr val="3C3C41"/>
              </a:solidFill>
              <a:latin typeface="Segoe UI"/>
            </a:endParaRPr>
          </a:p>
        </p:txBody>
      </p:sp>
    </p:spTree>
    <p:extLst>
      <p:ext uri="{BB962C8B-B14F-4D97-AF65-F5344CB8AC3E}">
        <p14:creationId xmlns:p14="http://schemas.microsoft.com/office/powerpoint/2010/main" val="232977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Session takeaways</a:t>
            </a:r>
            <a:endParaRPr lang="en-US" dirty="0"/>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p:nvPr>
        </p:nvSpPr>
        <p:spPr>
          <a:xfrm>
            <a:off x="573482" y="1407756"/>
            <a:ext cx="10800387" cy="1715855"/>
          </a:xfrm>
        </p:spPr>
        <p:txBody>
          <a:bodyPr/>
          <a:lstStyle>
            <a:lvl1pPr marL="329523" indent="-329523">
              <a:buFont typeface="Arial" panose="020B0604020202020204" pitchFamily="34" charset="0"/>
              <a:buChar char="•"/>
              <a:defRPr/>
            </a:lvl1pPr>
          </a:lstStyle>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Key takeaway 1</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Key takeaway 2</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[Action 1]</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[Action 2]</a:t>
            </a:r>
          </a:p>
          <a:p>
            <a:endParaRPr lang="en-US"/>
          </a:p>
        </p:txBody>
      </p:sp>
    </p:spTree>
    <p:extLst>
      <p:ext uri="{BB962C8B-B14F-4D97-AF65-F5344CB8AC3E}">
        <p14:creationId xmlns:p14="http://schemas.microsoft.com/office/powerpoint/2010/main" val="220903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Session resources</a:t>
            </a:r>
            <a:endParaRPr lang="en-US" dirty="0"/>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hasCustomPrompt="1"/>
          </p:nvPr>
        </p:nvSpPr>
        <p:spPr>
          <a:xfrm>
            <a:off x="573482" y="1407755"/>
            <a:ext cx="10800387" cy="2022482"/>
          </a:xfrm>
        </p:spPr>
        <p:txBody>
          <a:bodyPr/>
          <a:lstStyle>
            <a:lvl1pPr marL="329523" marR="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lvl1pPr>
          </a:lstStyle>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[Resource 1]</a:t>
            </a:r>
          </a:p>
          <a:p>
            <a:pPr marL="329523" marR="0" lvl="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2" spc="0">
                <a:latin typeface="Segoe UI Semilight" panose="020B0402040204020203" pitchFamily="34" charset="0"/>
                <a:cs typeface="Segoe UI Semilight" panose="020B0402040204020203" pitchFamily="34" charset="0"/>
              </a:rPr>
              <a:t>[Resource 2]</a:t>
            </a:r>
          </a:p>
          <a:p>
            <a:pPr marL="329523" marR="0" lvl="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2" spc="0">
                <a:latin typeface="Segoe UI Semilight" panose="020B0402040204020203" pitchFamily="34" charset="0"/>
                <a:cs typeface="Segoe UI Semilight" panose="020B0402040204020203" pitchFamily="34" charset="0"/>
              </a:rPr>
              <a:t>[Resource 3]</a:t>
            </a:r>
          </a:p>
          <a:p>
            <a:pPr marL="336145" indent="-336145">
              <a:buFont typeface="Arial" panose="020B0604020202020204" pitchFamily="34" charset="0"/>
              <a:buChar char="•"/>
            </a:pPr>
            <a:endParaRPr lang="en-US" sz="1922" spc="0">
              <a:latin typeface="Segoe UI Semilight" panose="020B0402040204020203" pitchFamily="34" charset="0"/>
              <a:cs typeface="Segoe UI Semilight" panose="020B0402040204020203" pitchFamily="34" charset="0"/>
            </a:endParaRPr>
          </a:p>
          <a:p>
            <a:pPr marL="336145" indent="-336145">
              <a:buFont typeface="Arial" panose="020B0604020202020204" pitchFamily="34" charset="0"/>
              <a:buChar char="•"/>
            </a:pPr>
            <a:endParaRPr lang="en-US" sz="1922" spc="0">
              <a:latin typeface="Segoe UI Semilight" panose="020B0402040204020203" pitchFamily="34" charset="0"/>
              <a:cs typeface="Segoe UI Semilight" panose="020B0402040204020203" pitchFamily="34" charset="0"/>
            </a:endParaRPr>
          </a:p>
          <a:p>
            <a:endParaRPr lang="en-US"/>
          </a:p>
        </p:txBody>
      </p:sp>
    </p:spTree>
    <p:extLst>
      <p:ext uri="{BB962C8B-B14F-4D97-AF65-F5344CB8AC3E}">
        <p14:creationId xmlns:p14="http://schemas.microsoft.com/office/powerpoint/2010/main" val="42669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8045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6" Type="http://schemas.openxmlformats.org/officeDocument/2006/relationships/image" Target="../media/image15.png"/><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theme" Target="../theme/theme5.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image" Target="../media/image18.png"/><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6.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1.emf"/><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8.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1142641"/>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36" r:id="rId10"/>
    <p:sldLayoutId id="2147483786"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5" r:id="rId35"/>
    <p:sldLayoutId id="2147483766" r:id="rId36"/>
    <p:sldLayoutId id="2147483767" r:id="rId37"/>
    <p:sldLayoutId id="2147483768" r:id="rId38"/>
    <p:sldLayoutId id="2147483769" r:id="rId39"/>
    <p:sldLayoutId id="2147483770" r:id="rId40"/>
    <p:sldLayoutId id="2147483774" r:id="rId41"/>
    <p:sldLayoutId id="2147483775" r:id="rId42"/>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30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71540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hf sldNum="0" hdr="0" ftr="0"/>
  <p:txStyles>
    <p:title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F778C7-D5AA-46C2-8279-E0B3B79056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1C0B7-4728-4B7E-89E0-345ADAACA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4883B-5061-4613-95F6-93A11E297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457D8-CAF4-40D3-B2C8-3179E649C609}" type="datetimeFigureOut">
              <a:rPr lang="en-US" smtClean="0"/>
              <a:t>4/22/2020</a:t>
            </a:fld>
            <a:endParaRPr lang="en-US"/>
          </a:p>
        </p:txBody>
      </p:sp>
      <p:sp>
        <p:nvSpPr>
          <p:cNvPr id="5" name="Footer Placeholder 4">
            <a:extLst>
              <a:ext uri="{FF2B5EF4-FFF2-40B4-BE49-F238E27FC236}">
                <a16:creationId xmlns:a16="http://schemas.microsoft.com/office/drawing/2014/main" id="{9E9A3FCB-EBE2-4099-93EB-9EAE02E76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D3D9EF-F8B5-490B-8996-64DC5572A6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DF6A7-E2B8-4DDF-85CB-2BB7F5732B16}" type="slidenum">
              <a:rPr lang="en-US" smtClean="0"/>
              <a:t>‹#›</a:t>
            </a:fld>
            <a:endParaRPr lang="en-US"/>
          </a:p>
        </p:txBody>
      </p:sp>
    </p:spTree>
    <p:extLst>
      <p:ext uri="{BB962C8B-B14F-4D97-AF65-F5344CB8AC3E}">
        <p14:creationId xmlns:p14="http://schemas.microsoft.com/office/powerpoint/2010/main" val="121088415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0121F-7F38-4211-BC4E-16B586DF7DA3}" type="datetimeFigureOut">
              <a:rPr lang="en-GB" smtClean="0"/>
              <a:t>22/04/2020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1F4C0-EE14-445F-BA37-3A39A55DFADC}" type="slidenum">
              <a:rPr lang="en-GB" smtClean="0"/>
              <a:t>‹#›</a:t>
            </a:fld>
            <a:endParaRPr lang="en-GB" dirty="0"/>
          </a:p>
        </p:txBody>
      </p:sp>
    </p:spTree>
    <p:extLst>
      <p:ext uri="{BB962C8B-B14F-4D97-AF65-F5344CB8AC3E}">
        <p14:creationId xmlns:p14="http://schemas.microsoft.com/office/powerpoint/2010/main" val="257673091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75497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38462806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a:defRPr/>
            </a:pPr>
            <a:r>
              <a:rPr lang="en-US">
                <a:solidFill>
                  <a:srgbClr val="FFFFFF">
                    <a:lumMod val="65000"/>
                  </a:srgbClr>
                </a:solidFill>
              </a:rPr>
              <a:t>© Microsoft Corporation                                                                                  								                      Dynamics 365 </a:t>
            </a:r>
          </a:p>
        </p:txBody>
      </p:sp>
    </p:spTree>
    <p:extLst>
      <p:ext uri="{BB962C8B-B14F-4D97-AF65-F5344CB8AC3E}">
        <p14:creationId xmlns:p14="http://schemas.microsoft.com/office/powerpoint/2010/main" val="3124015234"/>
      </p:ext>
    </p:extLst>
  </p:cSld>
  <p:clrMap bg1="lt1" tx1="dk1" bg2="lt2" tx2="dk2" accent1="accent1" accent2="accent2" accent3="accent3" accent4="accent4" accent5="accent5" accent6="accent6" hlink="hlink" folHlink="folHlink"/>
  <p:sldLayoutIdLst>
    <p:sldLayoutId id="2147484195" r:id="rId1"/>
    <p:sldLayoutId id="2147483905" r:id="rId2"/>
    <p:sldLayoutId id="2147484196" r:id="rId3"/>
    <p:sldLayoutId id="214748419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67" rtl="0" eaLnBrk="1" latinLnBrk="0" hangingPunct="1">
        <a:lnSpc>
          <a:spcPct val="90000"/>
        </a:lnSpc>
        <a:spcBef>
          <a:spcPct val="0"/>
        </a:spcBef>
        <a:buNone/>
        <a:defRPr lang="en-US" sz="3137"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8274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tiff"/><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4.xml"/><Relationship Id="rId16" Type="http://schemas.openxmlformats.org/officeDocument/2006/relationships/image" Target="../media/image64.png"/><Relationship Id="rId1" Type="http://schemas.openxmlformats.org/officeDocument/2006/relationships/slideLayout" Target="../slideLayouts/slideLayout84.xml"/><Relationship Id="rId6" Type="http://schemas.openxmlformats.org/officeDocument/2006/relationships/image" Target="../media/image54.tiff"/><Relationship Id="rId11" Type="http://schemas.openxmlformats.org/officeDocument/2006/relationships/image" Target="../media/image59.tiff"/><Relationship Id="rId5" Type="http://schemas.openxmlformats.org/officeDocument/2006/relationships/image" Target="../media/image53.tiff"/><Relationship Id="rId15" Type="http://schemas.openxmlformats.org/officeDocument/2006/relationships/image" Target="../media/image63.png"/><Relationship Id="rId10" Type="http://schemas.openxmlformats.org/officeDocument/2006/relationships/image" Target="../media/image58.tiff"/><Relationship Id="rId4" Type="http://schemas.openxmlformats.org/officeDocument/2006/relationships/image" Target="../media/image52.png"/><Relationship Id="rId9" Type="http://schemas.openxmlformats.org/officeDocument/2006/relationships/image" Target="../media/image57.tiff"/><Relationship Id="rId1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hyperlink" Target="https://powerapps.microsoft.com/en-us/customer-storie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7.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74.png"/><Relationship Id="rId5" Type="http://schemas.openxmlformats.org/officeDocument/2006/relationships/image" Target="../media/image77.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78.jpg"/><Relationship Id="rId1" Type="http://schemas.openxmlformats.org/officeDocument/2006/relationships/slideLayout" Target="../slideLayouts/slideLayout4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42.xml"/><Relationship Id="rId4" Type="http://schemas.openxmlformats.org/officeDocument/2006/relationships/image" Target="../media/image44.png"/></Relationships>
</file>

<file path=ppt/slides/_rels/slide2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svg"/><Relationship Id="rId12" Type="http://schemas.openxmlformats.org/officeDocument/2006/relationships/image" Target="../media/image99.svg"/><Relationship Id="rId2" Type="http://schemas.openxmlformats.org/officeDocument/2006/relationships/notesSlide" Target="../notesSlides/notesSlide12.xml"/><Relationship Id="rId1" Type="http://schemas.openxmlformats.org/officeDocument/2006/relationships/slideLayout" Target="../slideLayouts/slideLayout7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s>
</file>

<file path=ppt/slides/_rels/slide2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8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22.xml.rels><?xml version="1.0" encoding="UTF-8" standalone="yes"?>
<Relationships xmlns="http://schemas.openxmlformats.org/package/2006/relationships"><Relationship Id="rId8" Type="http://schemas.openxmlformats.org/officeDocument/2006/relationships/image" Target="../media/image114.jpeg"/><Relationship Id="rId13" Type="http://schemas.openxmlformats.org/officeDocument/2006/relationships/image" Target="../media/image117.png"/><Relationship Id="rId18" Type="http://schemas.openxmlformats.org/officeDocument/2006/relationships/image" Target="../media/image119.png"/><Relationship Id="rId26" Type="http://schemas.openxmlformats.org/officeDocument/2006/relationships/image" Target="../media/image125.png"/><Relationship Id="rId3" Type="http://schemas.openxmlformats.org/officeDocument/2006/relationships/hyperlink" Target="https://customers.microsoft.com/en-us/story/virgin-atlantic-travel-and-transportation-power-apps" TargetMode="External"/><Relationship Id="rId21" Type="http://schemas.openxmlformats.org/officeDocument/2006/relationships/image" Target="../media/image120.jpeg"/><Relationship Id="rId7" Type="http://schemas.openxmlformats.org/officeDocument/2006/relationships/image" Target="../media/image113.svg"/><Relationship Id="rId12" Type="http://schemas.openxmlformats.org/officeDocument/2006/relationships/image" Target="../media/image116.png"/><Relationship Id="rId17" Type="http://schemas.openxmlformats.org/officeDocument/2006/relationships/image" Target="../media/image118.png"/><Relationship Id="rId25" Type="http://schemas.openxmlformats.org/officeDocument/2006/relationships/image" Target="../media/image124.png"/><Relationship Id="rId2" Type="http://schemas.openxmlformats.org/officeDocument/2006/relationships/notesSlide" Target="../notesSlides/notesSlide14.xml"/><Relationship Id="rId16" Type="http://schemas.openxmlformats.org/officeDocument/2006/relationships/hyperlink" Target="https://powerapps.microsoft.com/en-us/blog/standard-bank-south-africa-creates-a-center-of-excellence-for-the-power-platform/" TargetMode="External"/><Relationship Id="rId20" Type="http://schemas.openxmlformats.org/officeDocument/2006/relationships/hyperlink" Target="https://customers.microsoft.com/en-us/story/heathrow-airport-travel-transportation-powerbi-azure" TargetMode="External"/><Relationship Id="rId29" Type="http://schemas.openxmlformats.org/officeDocument/2006/relationships/image" Target="../media/image128.png"/><Relationship Id="rId1" Type="http://schemas.openxmlformats.org/officeDocument/2006/relationships/slideLayout" Target="../slideLayouts/slideLayout89.xml"/><Relationship Id="rId6" Type="http://schemas.openxmlformats.org/officeDocument/2006/relationships/image" Target="../media/image112.png"/><Relationship Id="rId11" Type="http://schemas.openxmlformats.org/officeDocument/2006/relationships/hyperlink" Target="https://customers.microsoft.com/en-us/story/arriva-london-travel-transportation-powerapps" TargetMode="External"/><Relationship Id="rId24" Type="http://schemas.openxmlformats.org/officeDocument/2006/relationships/image" Target="../media/image123.jpeg"/><Relationship Id="rId5" Type="http://schemas.openxmlformats.org/officeDocument/2006/relationships/image" Target="../media/image111.png"/><Relationship Id="rId15" Type="http://schemas.openxmlformats.org/officeDocument/2006/relationships/hyperlink" Target="https://youtu.be/8s69Ddd2E8s" TargetMode="External"/><Relationship Id="rId23" Type="http://schemas.openxmlformats.org/officeDocument/2006/relationships/image" Target="../media/image122.png"/><Relationship Id="rId28" Type="http://schemas.openxmlformats.org/officeDocument/2006/relationships/image" Target="../media/image127.png"/><Relationship Id="rId10" Type="http://schemas.openxmlformats.org/officeDocument/2006/relationships/hyperlink" Target="https://powerapps.microsoft.com/en-us/blog/americanredcross/" TargetMode="External"/><Relationship Id="rId19" Type="http://schemas.openxmlformats.org/officeDocument/2006/relationships/hyperlink" Target="https://customers.microsoft.com/en-us/story/gj-pepsi-consumer-goods-powerapps" TargetMode="External"/><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hyperlink" Target="https://customers.microsoft.com/en-us/story/belron-autoglass-consumer-goods-powerapps" TargetMode="External"/><Relationship Id="rId22" Type="http://schemas.openxmlformats.org/officeDocument/2006/relationships/image" Target="../media/image121.png"/><Relationship Id="rId27" Type="http://schemas.openxmlformats.org/officeDocument/2006/relationships/image" Target="../media/image1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39.xml"/><Relationship Id="rId4" Type="http://schemas.openxmlformats.org/officeDocument/2006/relationships/image" Target="../media/image131.png"/></Relationships>
</file>

<file path=ppt/slides/_rels/slide2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slideLayout" Target="../slideLayouts/slideLayout27.xml"/><Relationship Id="rId1" Type="http://schemas.openxmlformats.org/officeDocument/2006/relationships/tags" Target="../tags/tag6.xml"/><Relationship Id="rId6" Type="http://schemas.openxmlformats.org/officeDocument/2006/relationships/image" Target="../media/image86.png"/><Relationship Id="rId5" Type="http://schemas.openxmlformats.org/officeDocument/2006/relationships/image" Target="../media/image134.png"/><Relationship Id="rId4" Type="http://schemas.openxmlformats.org/officeDocument/2006/relationships/image" Target="../media/image133.jpg"/></Relationships>
</file>

<file path=ppt/slides/_rels/slide27.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slideLayout" Target="../slideLayouts/slideLayout44.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4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AKA.MS/HackAtSpeed" TargetMode="External"/><Relationship Id="rId5" Type="http://schemas.openxmlformats.org/officeDocument/2006/relationships/image" Target="../media/image139.png"/><Relationship Id="rId4" Type="http://schemas.openxmlformats.org/officeDocument/2006/relationships/image" Target="../media/image1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slideLayout" Target="../slideLayouts/slideLayout33.xml"/><Relationship Id="rId7" Type="http://schemas.openxmlformats.org/officeDocument/2006/relationships/image" Target="../media/image14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40.png"/><Relationship Id="rId5" Type="http://schemas.openxmlformats.org/officeDocument/2006/relationships/image" Target="../media/image141.png"/><Relationship Id="rId4" Type="http://schemas.openxmlformats.org/officeDocument/2006/relationships/notesSlide" Target="../notesSlides/notesSlide15.xml"/><Relationship Id="rId9" Type="http://schemas.openxmlformats.org/officeDocument/2006/relationships/image" Target="../media/image144.png"/></Relationships>
</file>

<file path=ppt/slides/_rels/slide3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slideLayout" Target="../slideLayouts/slideLayout33.xml"/><Relationship Id="rId7" Type="http://schemas.openxmlformats.org/officeDocument/2006/relationships/image" Target="../media/image14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2.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AKA.MS/HackAtSpeed" TargetMode="Externa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slideLayout" Target="../slideLayouts/slideLayout27.xml"/><Relationship Id="rId7" Type="http://schemas.openxmlformats.org/officeDocument/2006/relationships/image" Target="../media/image140.png"/><Relationship Id="rId12" Type="http://schemas.openxmlformats.org/officeDocument/2006/relationships/image" Target="../media/image15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Sales%20Leads" TargetMode="External"/><Relationship Id="rId11" Type="http://schemas.openxmlformats.org/officeDocument/2006/relationships/image" Target="../media/image154.png"/><Relationship Id="rId5"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UFO%20Sightings" TargetMode="External"/><Relationship Id="rId15" Type="http://schemas.openxmlformats.org/officeDocument/2006/relationships/image" Target="../media/image158.png"/><Relationship Id="rId10" Type="http://schemas.openxmlformats.org/officeDocument/2006/relationships/image" Target="../media/image153.png"/><Relationship Id="rId4" Type="http://schemas.openxmlformats.org/officeDocument/2006/relationships/image" Target="../media/image150.jpg"/><Relationship Id="rId9" Type="http://schemas.openxmlformats.org/officeDocument/2006/relationships/image" Target="../media/image152.png"/><Relationship Id="rId14" Type="http://schemas.openxmlformats.org/officeDocument/2006/relationships/image" Target="../media/image157.png"/></Relationships>
</file>

<file path=ppt/slides/_rels/slide3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44.xml"/><Relationship Id="rId1" Type="http://schemas.openxmlformats.org/officeDocument/2006/relationships/tags" Target="../tags/tag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7.xml"/><Relationship Id="rId1" Type="http://schemas.openxmlformats.org/officeDocument/2006/relationships/tags" Target="../tags/tag9.xml"/><Relationship Id="rId6" Type="http://schemas.openxmlformats.org/officeDocument/2006/relationships/image" Target="../media/image86.png"/><Relationship Id="rId5" Type="http://schemas.openxmlformats.org/officeDocument/2006/relationships/image" Target="../media/image133.jpg"/><Relationship Id="rId4" Type="http://schemas.openxmlformats.org/officeDocument/2006/relationships/image" Target="../media/image1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slideLayout" Target="../slideLayouts/slideLayout44.xml"/><Relationship Id="rId1" Type="http://schemas.openxmlformats.org/officeDocument/2006/relationships/tags" Target="../tags/tag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7.xml"/><Relationship Id="rId1" Type="http://schemas.openxmlformats.org/officeDocument/2006/relationships/tags" Target="../tags/tag11.xml"/><Relationship Id="rId6" Type="http://schemas.openxmlformats.org/officeDocument/2006/relationships/image" Target="../media/image86.png"/><Relationship Id="rId5" Type="http://schemas.openxmlformats.org/officeDocument/2006/relationships/image" Target="../media/image133.jpg"/><Relationship Id="rId4" Type="http://schemas.openxmlformats.org/officeDocument/2006/relationships/image" Target="../media/image132.png"/></Relationships>
</file>

<file path=ppt/slides/_rels/slide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59.xml"/><Relationship Id="rId5" Type="http://schemas.openxmlformats.org/officeDocument/2006/relationships/image" Target="../media/image47.jpe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5" name="TextBox 4">
            <a:extLst>
              <a:ext uri="{FF2B5EF4-FFF2-40B4-BE49-F238E27FC236}">
                <a16:creationId xmlns:a16="http://schemas.microsoft.com/office/drawing/2014/main" id="{AC77390D-8A86-4890-8231-F1BA47DEA9BE}"/>
              </a:ext>
            </a:extLst>
          </p:cNvPr>
          <p:cNvSpPr txBox="1"/>
          <p:nvPr/>
        </p:nvSpPr>
        <p:spPr>
          <a:xfrm>
            <a:off x="395369" y="4240278"/>
            <a:ext cx="4348755" cy="1477328"/>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AKA.MS/HackAtSpeed</a:t>
            </a:r>
          </a:p>
          <a:p>
            <a:endParaRPr lang="en-GB" sz="3200" b="1" dirty="0">
              <a:gradFill>
                <a:gsLst>
                  <a:gs pos="2917">
                    <a:schemeClr val="tx1"/>
                  </a:gs>
                  <a:gs pos="30000">
                    <a:schemeClr val="tx1"/>
                  </a:gs>
                </a:gsLst>
                <a:lin ang="5400000" scaled="0"/>
              </a:gradFill>
            </a:endParaRPr>
          </a:p>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14874402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8C61D-9239-412B-A4C5-DB4EDF9F8968}"/>
              </a:ext>
            </a:extLst>
          </p:cNvPr>
          <p:cNvPicPr>
            <a:picLocks noChangeAspect="1"/>
          </p:cNvPicPr>
          <p:nvPr/>
        </p:nvPicPr>
        <p:blipFill>
          <a:blip r:embed="rId3"/>
          <a:stretch>
            <a:fillRect/>
          </a:stretch>
        </p:blipFill>
        <p:spPr>
          <a:xfrm>
            <a:off x="4748576" y="186952"/>
            <a:ext cx="8473440" cy="6355080"/>
          </a:xfrm>
          <a:prstGeom prst="rect">
            <a:avLst/>
          </a:prstGeom>
        </p:spPr>
      </p:pic>
      <p:sp>
        <p:nvSpPr>
          <p:cNvPr id="3" name="TextBox 2">
            <a:extLst>
              <a:ext uri="{FF2B5EF4-FFF2-40B4-BE49-F238E27FC236}">
                <a16:creationId xmlns:a16="http://schemas.microsoft.com/office/drawing/2014/main" id="{EF9B2E4E-1321-4539-9644-85D8DA1A0FA1}"/>
              </a:ext>
            </a:extLst>
          </p:cNvPr>
          <p:cNvSpPr txBox="1"/>
          <p:nvPr/>
        </p:nvSpPr>
        <p:spPr>
          <a:xfrm>
            <a:off x="298778" y="900762"/>
            <a:ext cx="5971031" cy="41734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000" b="1" i="0" u="none" strike="noStrike" kern="1200" cap="none" spc="0" normalizeH="0" baseline="0" noProof="0" dirty="0">
                <a:ln>
                  <a:noFill/>
                </a:ln>
                <a:solidFill>
                  <a:srgbClr val="3C3C41"/>
                </a:solidFill>
                <a:effectLst/>
                <a:uLnTx/>
                <a:uFillTx/>
                <a:latin typeface="Segoe UI"/>
                <a:ea typeface="+mn-ea"/>
                <a:cs typeface="+mn-cs"/>
              </a:rPr>
              <a:t>“</a:t>
            </a:r>
            <a:r>
              <a:rPr kumimoji="0" lang="en-GB" sz="4000" b="1" i="0" u="none" strike="noStrike" kern="1200" cap="none" spc="0" normalizeH="0" baseline="0" noProof="0" dirty="0">
                <a:ln>
                  <a:noFill/>
                </a:ln>
                <a:solidFill>
                  <a:srgbClr val="040404"/>
                </a:solidFill>
                <a:effectLst/>
                <a:uLnTx/>
                <a:uFillTx/>
                <a:latin typeface="Segoe UI"/>
                <a:ea typeface="+mn-ea"/>
                <a:cs typeface="+mn-cs"/>
              </a:rPr>
              <a:t>Microsoft 365, Dynamics 365, and the </a:t>
            </a:r>
            <a:r>
              <a:rPr kumimoji="0" lang="en-GB" sz="4000" b="1" i="0" u="none" strike="noStrike" kern="1200" cap="none" spc="0" normalizeH="0" baseline="0" noProof="0" dirty="0">
                <a:ln>
                  <a:noFill/>
                </a:ln>
                <a:solidFill>
                  <a:srgbClr val="742774"/>
                </a:solidFill>
                <a:effectLst/>
                <a:uLnTx/>
                <a:uFillTx/>
                <a:latin typeface="Segoe UI"/>
                <a:ea typeface="+mn-ea"/>
                <a:cs typeface="+mn-cs"/>
              </a:rPr>
              <a:t>Power Platform</a:t>
            </a:r>
            <a:r>
              <a:rPr kumimoji="0" lang="en-GB" sz="4000" b="1" i="0" u="none" strike="noStrike" kern="1200" cap="none" spc="0" normalizeH="0" baseline="0" noProof="0" dirty="0">
                <a:ln>
                  <a:noFill/>
                </a:ln>
                <a:solidFill>
                  <a:srgbClr val="040404"/>
                </a:solidFill>
                <a:effectLst/>
                <a:uLnTx/>
                <a:uFillTx/>
                <a:latin typeface="Segoe UI"/>
                <a:ea typeface="+mn-ea"/>
                <a:cs typeface="+mn-cs"/>
              </a:rPr>
              <a:t>, on top of what we’re doing with Azure, is the core of what we are doing as a company.”</a:t>
            </a:r>
          </a:p>
        </p:txBody>
      </p:sp>
      <p:sp>
        <p:nvSpPr>
          <p:cNvPr id="4" name="Rectangle 3">
            <a:extLst>
              <a:ext uri="{FF2B5EF4-FFF2-40B4-BE49-F238E27FC236}">
                <a16:creationId xmlns:a16="http://schemas.microsoft.com/office/drawing/2014/main" id="{43FEE7CE-E21A-46AE-8E30-3244E67923B4}"/>
              </a:ext>
            </a:extLst>
          </p:cNvPr>
          <p:cNvSpPr/>
          <p:nvPr/>
        </p:nvSpPr>
        <p:spPr>
          <a:xfrm>
            <a:off x="842913" y="4904935"/>
            <a:ext cx="460064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41424E"/>
                </a:solidFill>
                <a:effectLst/>
                <a:uLnTx/>
                <a:uFillTx/>
                <a:latin typeface="Segoe UI" panose="020B0502040204020203" pitchFamily="34" charset="0"/>
                <a:ea typeface="+mn-ea"/>
                <a:cs typeface="+mn-cs"/>
              </a:rPr>
              <a:t>     </a:t>
            </a:r>
            <a:r>
              <a:rPr kumimoji="0" lang="en-US" sz="1600" b="0" i="1" u="none" strike="noStrike" kern="1200" cap="none" spc="0" normalizeH="0" baseline="0" noProof="0" dirty="0">
                <a:ln>
                  <a:noFill/>
                </a:ln>
                <a:solidFill>
                  <a:srgbClr val="3C3C41">
                    <a:lumMod val="75000"/>
                  </a:srgbClr>
                </a:solidFill>
                <a:effectLst/>
                <a:uLnTx/>
                <a:uFillTx/>
                <a:latin typeface="Segoe UI" panose="020B0502040204020203" pitchFamily="34" charset="0"/>
                <a:ea typeface="+mn-ea"/>
                <a:cs typeface="+mn-cs"/>
              </a:rPr>
              <a:t>--Satya Nadella</a:t>
            </a:r>
            <a:endParaRPr kumimoji="0" lang="en-US" sz="1600" b="0" i="0" u="none" strike="noStrike" kern="1200" cap="none" spc="0" normalizeH="0" baseline="0" noProof="0" dirty="0">
              <a:ln>
                <a:noFill/>
              </a:ln>
              <a:solidFill>
                <a:srgbClr val="3C3C41">
                  <a:lumMod val="75000"/>
                </a:srgb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2140068-47EF-4BCD-BC95-58107B7B58F6}"/>
              </a:ext>
            </a:extLst>
          </p:cNvPr>
          <p:cNvPicPr>
            <a:picLocks noChangeAspect="1"/>
          </p:cNvPicPr>
          <p:nvPr/>
        </p:nvPicPr>
        <p:blipFill>
          <a:blip r:embed="rId4"/>
          <a:stretch>
            <a:fillRect/>
          </a:stretch>
        </p:blipFill>
        <p:spPr>
          <a:xfrm>
            <a:off x="10546537" y="175696"/>
            <a:ext cx="1278221" cy="999679"/>
          </a:xfrm>
          <a:prstGeom prst="rect">
            <a:avLst/>
          </a:prstGeom>
        </p:spPr>
      </p:pic>
    </p:spTree>
    <p:extLst>
      <p:ext uri="{BB962C8B-B14F-4D97-AF65-F5344CB8AC3E}">
        <p14:creationId xmlns:p14="http://schemas.microsoft.com/office/powerpoint/2010/main" val="23424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CB51FA4-8328-40D5-8C4B-81B13FE89DA8}"/>
              </a:ext>
            </a:extLst>
          </p:cNvPr>
          <p:cNvSpPr/>
          <p:nvPr/>
        </p:nvSpPr>
        <p:spPr bwMode="auto">
          <a:xfrm>
            <a:off x="3428650" y="5317688"/>
            <a:ext cx="8664166" cy="1452904"/>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46E6EE3F-286A-4288-AF3E-6FC58EAFDF34}"/>
              </a:ext>
            </a:extLst>
          </p:cNvPr>
          <p:cNvSpPr/>
          <p:nvPr/>
        </p:nvSpPr>
        <p:spPr bwMode="auto">
          <a:xfrm>
            <a:off x="-6537" y="7056"/>
            <a:ext cx="3533507" cy="6850458"/>
          </a:xfrm>
          <a:prstGeom prst="rect">
            <a:avLst/>
          </a:prstGeom>
          <a:solidFill>
            <a:schemeClr val="tx1">
              <a:lumMod val="40000"/>
              <a:lumOff val="60000"/>
              <a:alpha val="2392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F9D1C721-A0F0-4BEB-8E50-97A986688BAA}"/>
              </a:ext>
            </a:extLst>
          </p:cNvPr>
          <p:cNvSpPr txBox="1"/>
          <p:nvPr/>
        </p:nvSpPr>
        <p:spPr>
          <a:xfrm>
            <a:off x="-13803" y="-73247"/>
            <a:ext cx="3383280"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600" b="0" i="0" u="none" strike="noStrike" kern="1200" cap="none" spc="0" normalizeH="0" baseline="0" noProof="0">
                <a:ln>
                  <a:noFill/>
                </a:ln>
                <a:solidFill>
                  <a:srgbClr val="742774"/>
                </a:solidFill>
                <a:effectLst/>
                <a:uLnTx/>
                <a:uFillTx/>
                <a:latin typeface="SEGOE UI REGULAR"/>
                <a:ea typeface="+mn-ea"/>
                <a:cs typeface="+mn-cs"/>
              </a:rPr>
              <a:t>Momentum…</a:t>
            </a:r>
          </a:p>
        </p:txBody>
      </p:sp>
      <p:sp>
        <p:nvSpPr>
          <p:cNvPr id="8" name="Rectangle 7">
            <a:extLst>
              <a:ext uri="{FF2B5EF4-FFF2-40B4-BE49-F238E27FC236}">
                <a16:creationId xmlns:a16="http://schemas.microsoft.com/office/drawing/2014/main" id="{CDF0B024-F098-427A-BC5A-53AEABFFC128}"/>
              </a:ext>
            </a:extLst>
          </p:cNvPr>
          <p:cNvSpPr/>
          <p:nvPr/>
        </p:nvSpPr>
        <p:spPr>
          <a:xfrm>
            <a:off x="3868577" y="199434"/>
            <a:ext cx="2340000" cy="2340000"/>
          </a:xfrm>
          <a:prstGeom prst="rect">
            <a:avLst/>
          </a:prstGeom>
          <a:solidFill>
            <a:srgbClr val="0078D7">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86%</a:t>
            </a:r>
            <a:endParaRPr kumimoji="0" lang="en-GB" sz="1800" b="1" i="0" u="none" strike="noStrike" kern="1200" cap="none" spc="0" normalizeH="0" baseline="0" noProof="0">
              <a:ln>
                <a:noFill/>
              </a:ln>
              <a:solidFill>
                <a:srgbClr val="5C2D9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Fortune 500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companies using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Power Apps</a:t>
            </a:r>
          </a:p>
        </p:txBody>
      </p:sp>
      <p:sp>
        <p:nvSpPr>
          <p:cNvPr id="24" name="Rectangle 23">
            <a:extLst>
              <a:ext uri="{FF2B5EF4-FFF2-40B4-BE49-F238E27FC236}">
                <a16:creationId xmlns:a16="http://schemas.microsoft.com/office/drawing/2014/main" id="{06B4A68D-B5E8-4775-984B-6756C7087290}"/>
              </a:ext>
            </a:extLst>
          </p:cNvPr>
          <p:cNvSpPr/>
          <p:nvPr/>
        </p:nvSpPr>
        <p:spPr>
          <a:xfrm>
            <a:off x="6673493" y="196769"/>
            <a:ext cx="2340000" cy="2340000"/>
          </a:xfrm>
          <a:prstGeom prst="rect">
            <a:avLst/>
          </a:prstGeom>
          <a:solidFill>
            <a:schemeClr val="accent2">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5M+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Monthly active users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(&gt; 300% YoY growth)</a:t>
            </a:r>
          </a:p>
        </p:txBody>
      </p:sp>
      <p:sp>
        <p:nvSpPr>
          <p:cNvPr id="25" name="Rectangle 24">
            <a:extLst>
              <a:ext uri="{FF2B5EF4-FFF2-40B4-BE49-F238E27FC236}">
                <a16:creationId xmlns:a16="http://schemas.microsoft.com/office/drawing/2014/main" id="{7AEF7549-A47A-499F-8486-A6DB0B7A9ADE}"/>
              </a:ext>
            </a:extLst>
          </p:cNvPr>
          <p:cNvSpPr/>
          <p:nvPr/>
        </p:nvSpPr>
        <p:spPr>
          <a:xfrm>
            <a:off x="9478409" y="196769"/>
            <a:ext cx="2340000" cy="2340000"/>
          </a:xfrm>
          <a:prstGeom prst="rect">
            <a:avLst/>
          </a:prstGeom>
          <a:solidFill>
            <a:schemeClr val="accent3">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400+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Local 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user groups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70+ countries</a:t>
            </a:r>
          </a:p>
        </p:txBody>
      </p:sp>
      <p:sp>
        <p:nvSpPr>
          <p:cNvPr id="26" name="Rectangle 25">
            <a:extLst>
              <a:ext uri="{FF2B5EF4-FFF2-40B4-BE49-F238E27FC236}">
                <a16:creationId xmlns:a16="http://schemas.microsoft.com/office/drawing/2014/main" id="{9D2C5CBF-C9A2-4CDC-9F59-FA757A62952B}"/>
              </a:ext>
            </a:extLst>
          </p:cNvPr>
          <p:cNvSpPr/>
          <p:nvPr/>
        </p:nvSpPr>
        <p:spPr>
          <a:xfrm>
            <a:off x="6673493" y="2798425"/>
            <a:ext cx="2340000" cy="2340000"/>
          </a:xfrm>
          <a:prstGeom prst="rect">
            <a:avLst/>
          </a:prstGeom>
          <a:solidFill>
            <a:srgbClr val="FFC000">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2.5M+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Active developers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build Power Apps 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325K+ organisations</a:t>
            </a:r>
          </a:p>
        </p:txBody>
      </p:sp>
      <p:sp>
        <p:nvSpPr>
          <p:cNvPr id="27" name="Rectangle 26">
            <a:extLst>
              <a:ext uri="{FF2B5EF4-FFF2-40B4-BE49-F238E27FC236}">
                <a16:creationId xmlns:a16="http://schemas.microsoft.com/office/drawing/2014/main" id="{9F56CADB-E5A1-4A0D-903E-0FCB96430490}"/>
              </a:ext>
            </a:extLst>
          </p:cNvPr>
          <p:cNvSpPr/>
          <p:nvPr/>
        </p:nvSpPr>
        <p:spPr>
          <a:xfrm>
            <a:off x="9455723" y="2798425"/>
            <a:ext cx="2340000" cy="2340000"/>
          </a:xfrm>
          <a:prstGeom prst="rect">
            <a:avLst/>
          </a:prstGeom>
          <a:solidFill>
            <a:srgbClr val="7030A0">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7x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Growth 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 of Power Apps built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(in last 12 months)</a:t>
            </a:r>
          </a:p>
        </p:txBody>
      </p:sp>
      <p:sp>
        <p:nvSpPr>
          <p:cNvPr id="28" name="Rectangle 27">
            <a:extLst>
              <a:ext uri="{FF2B5EF4-FFF2-40B4-BE49-F238E27FC236}">
                <a16:creationId xmlns:a16="http://schemas.microsoft.com/office/drawing/2014/main" id="{CAF6B5A9-454F-4385-83C3-BBEC27FBAE62}"/>
              </a:ext>
            </a:extLst>
          </p:cNvPr>
          <p:cNvSpPr/>
          <p:nvPr/>
        </p:nvSpPr>
        <p:spPr>
          <a:xfrm>
            <a:off x="3891263" y="2798425"/>
            <a:ext cx="2340000" cy="2340000"/>
          </a:xfrm>
          <a:prstGeom prst="rect">
            <a:avLst/>
          </a:prstGeom>
          <a:solidFill>
            <a:schemeClr val="accent6">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5TB+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Transactional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created in CDS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every single day</a:t>
            </a:r>
          </a:p>
        </p:txBody>
      </p:sp>
      <p:pic>
        <p:nvPicPr>
          <p:cNvPr id="4" name="Picture 3">
            <a:extLst>
              <a:ext uri="{FF2B5EF4-FFF2-40B4-BE49-F238E27FC236}">
                <a16:creationId xmlns:a16="http://schemas.microsoft.com/office/drawing/2014/main" id="{F2E1DA58-1A0A-4AFD-8750-B4D96314B037}"/>
              </a:ext>
            </a:extLst>
          </p:cNvPr>
          <p:cNvPicPr>
            <a:picLocks noChangeAspect="1"/>
          </p:cNvPicPr>
          <p:nvPr/>
        </p:nvPicPr>
        <p:blipFill>
          <a:blip r:embed="rId3"/>
          <a:stretch>
            <a:fillRect/>
          </a:stretch>
        </p:blipFill>
        <p:spPr>
          <a:xfrm>
            <a:off x="454350" y="617938"/>
            <a:ext cx="2599165" cy="2635264"/>
          </a:xfrm>
          <a:prstGeom prst="rect">
            <a:avLst/>
          </a:prstGeom>
        </p:spPr>
      </p:pic>
      <p:pic>
        <p:nvPicPr>
          <p:cNvPr id="5" name="Picture 4">
            <a:extLst>
              <a:ext uri="{FF2B5EF4-FFF2-40B4-BE49-F238E27FC236}">
                <a16:creationId xmlns:a16="http://schemas.microsoft.com/office/drawing/2014/main" id="{189A9BCB-328F-4550-AFEE-9D80DC0426B9}"/>
              </a:ext>
            </a:extLst>
          </p:cNvPr>
          <p:cNvPicPr>
            <a:picLocks noChangeAspect="1"/>
          </p:cNvPicPr>
          <p:nvPr/>
        </p:nvPicPr>
        <p:blipFill>
          <a:blip r:embed="rId4"/>
          <a:stretch>
            <a:fillRect/>
          </a:stretch>
        </p:blipFill>
        <p:spPr>
          <a:xfrm>
            <a:off x="327827" y="3459268"/>
            <a:ext cx="2852212" cy="3115383"/>
          </a:xfrm>
          <a:prstGeom prst="rect">
            <a:avLst/>
          </a:prstGeom>
        </p:spPr>
      </p:pic>
      <p:sp>
        <p:nvSpPr>
          <p:cNvPr id="33" name="TextBox 32">
            <a:extLst>
              <a:ext uri="{FF2B5EF4-FFF2-40B4-BE49-F238E27FC236}">
                <a16:creationId xmlns:a16="http://schemas.microsoft.com/office/drawing/2014/main" id="{05B5238A-BC4B-4578-B9F0-2C1B44B87CF0}"/>
              </a:ext>
            </a:extLst>
          </p:cNvPr>
          <p:cNvSpPr txBox="1"/>
          <p:nvPr/>
        </p:nvSpPr>
        <p:spPr>
          <a:xfrm>
            <a:off x="-12822" y="3090396"/>
            <a:ext cx="3533507"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742774"/>
                </a:solidFill>
                <a:effectLst/>
                <a:uLnTx/>
                <a:uFillTx/>
                <a:latin typeface="SEGOE UI REGULAR"/>
                <a:ea typeface="+mn-ea"/>
                <a:cs typeface="+mn-cs"/>
              </a:rPr>
              <a:t>Enterprise Low-Code Application Platforms MQ</a:t>
            </a:r>
          </a:p>
        </p:txBody>
      </p:sp>
      <p:sp>
        <p:nvSpPr>
          <p:cNvPr id="40" name="TextBox 39">
            <a:extLst>
              <a:ext uri="{FF2B5EF4-FFF2-40B4-BE49-F238E27FC236}">
                <a16:creationId xmlns:a16="http://schemas.microsoft.com/office/drawing/2014/main" id="{50C81D67-641A-4709-B5F9-F7B4AFAD4CCC}"/>
              </a:ext>
            </a:extLst>
          </p:cNvPr>
          <p:cNvSpPr txBox="1"/>
          <p:nvPr/>
        </p:nvSpPr>
        <p:spPr>
          <a:xfrm>
            <a:off x="-6537" y="6406871"/>
            <a:ext cx="3533507"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742774"/>
                </a:solidFill>
                <a:effectLst/>
                <a:uLnTx/>
                <a:uFillTx/>
                <a:latin typeface="SEGOE UI REGULAR"/>
                <a:ea typeface="+mn-ea"/>
                <a:cs typeface="+mn-cs"/>
              </a:rPr>
              <a:t>Low-Code Dev Platforms for App Dev &amp; Delivery Pro’s</a:t>
            </a:r>
          </a:p>
        </p:txBody>
      </p:sp>
      <p:grpSp>
        <p:nvGrpSpPr>
          <p:cNvPr id="2" name="Group 1">
            <a:extLst>
              <a:ext uri="{FF2B5EF4-FFF2-40B4-BE49-F238E27FC236}">
                <a16:creationId xmlns:a16="http://schemas.microsoft.com/office/drawing/2014/main" id="{AE500B9E-7F7B-4BAF-9C88-ADE02805AD8B}"/>
              </a:ext>
            </a:extLst>
          </p:cNvPr>
          <p:cNvGrpSpPr/>
          <p:nvPr/>
        </p:nvGrpSpPr>
        <p:grpSpPr>
          <a:xfrm>
            <a:off x="3753109" y="5294171"/>
            <a:ext cx="8284136" cy="1793308"/>
            <a:chOff x="3753109" y="5294171"/>
            <a:chExt cx="8284136" cy="1793308"/>
          </a:xfrm>
        </p:grpSpPr>
        <p:pic>
          <p:nvPicPr>
            <p:cNvPr id="21" name="Picture 20">
              <a:extLst>
                <a:ext uri="{FF2B5EF4-FFF2-40B4-BE49-F238E27FC236}">
                  <a16:creationId xmlns:a16="http://schemas.microsoft.com/office/drawing/2014/main" id="{B352B2F7-B452-452C-B963-154860C596D2}"/>
                </a:ext>
              </a:extLst>
            </p:cNvPr>
            <p:cNvPicPr>
              <a:picLocks noChangeAspect="1"/>
            </p:cNvPicPr>
            <p:nvPr/>
          </p:nvPicPr>
          <p:blipFill>
            <a:blip r:embed="rId5"/>
            <a:stretch>
              <a:fillRect/>
            </a:stretch>
          </p:blipFill>
          <p:spPr>
            <a:xfrm>
              <a:off x="4866906" y="5480249"/>
              <a:ext cx="1797435" cy="419635"/>
            </a:xfrm>
            <a:prstGeom prst="rect">
              <a:avLst/>
            </a:prstGeom>
          </p:spPr>
        </p:pic>
        <p:pic>
          <p:nvPicPr>
            <p:cNvPr id="23" name="Picture 22">
              <a:extLst>
                <a:ext uri="{FF2B5EF4-FFF2-40B4-BE49-F238E27FC236}">
                  <a16:creationId xmlns:a16="http://schemas.microsoft.com/office/drawing/2014/main" id="{C4DCAFAE-CB1D-4197-B19E-996631F8C9B7}"/>
                </a:ext>
              </a:extLst>
            </p:cNvPr>
            <p:cNvPicPr>
              <a:picLocks noChangeAspect="1"/>
            </p:cNvPicPr>
            <p:nvPr/>
          </p:nvPicPr>
          <p:blipFill>
            <a:blip r:embed="rId6"/>
            <a:stretch>
              <a:fillRect/>
            </a:stretch>
          </p:blipFill>
          <p:spPr>
            <a:xfrm>
              <a:off x="11427163" y="5373457"/>
              <a:ext cx="580114" cy="647989"/>
            </a:xfrm>
            <a:prstGeom prst="rect">
              <a:avLst/>
            </a:prstGeom>
          </p:spPr>
        </p:pic>
        <p:pic>
          <p:nvPicPr>
            <p:cNvPr id="29" name="Picture 28">
              <a:extLst>
                <a:ext uri="{FF2B5EF4-FFF2-40B4-BE49-F238E27FC236}">
                  <a16:creationId xmlns:a16="http://schemas.microsoft.com/office/drawing/2014/main" id="{3C462724-D77B-4A61-B6C4-C55F386D2E97}"/>
                </a:ext>
              </a:extLst>
            </p:cNvPr>
            <p:cNvPicPr>
              <a:picLocks noChangeAspect="1"/>
            </p:cNvPicPr>
            <p:nvPr/>
          </p:nvPicPr>
          <p:blipFill>
            <a:blip r:embed="rId7"/>
            <a:stretch>
              <a:fillRect/>
            </a:stretch>
          </p:blipFill>
          <p:spPr>
            <a:xfrm>
              <a:off x="8625561" y="5444701"/>
              <a:ext cx="677362" cy="749617"/>
            </a:xfrm>
            <a:prstGeom prst="rect">
              <a:avLst/>
            </a:prstGeom>
          </p:spPr>
        </p:pic>
        <p:pic>
          <p:nvPicPr>
            <p:cNvPr id="30" name="Picture 29">
              <a:extLst>
                <a:ext uri="{FF2B5EF4-FFF2-40B4-BE49-F238E27FC236}">
                  <a16:creationId xmlns:a16="http://schemas.microsoft.com/office/drawing/2014/main" id="{43210638-3948-47FD-905A-7686039D550F}"/>
                </a:ext>
              </a:extLst>
            </p:cNvPr>
            <p:cNvPicPr>
              <a:picLocks noChangeAspect="1"/>
            </p:cNvPicPr>
            <p:nvPr/>
          </p:nvPicPr>
          <p:blipFill>
            <a:blip r:embed="rId8"/>
            <a:stretch>
              <a:fillRect/>
            </a:stretch>
          </p:blipFill>
          <p:spPr>
            <a:xfrm>
              <a:off x="7780708" y="5987890"/>
              <a:ext cx="722712" cy="722711"/>
            </a:xfrm>
            <a:prstGeom prst="rect">
              <a:avLst/>
            </a:prstGeom>
          </p:spPr>
        </p:pic>
        <p:pic>
          <p:nvPicPr>
            <p:cNvPr id="32" name="Picture 31">
              <a:extLst>
                <a:ext uri="{FF2B5EF4-FFF2-40B4-BE49-F238E27FC236}">
                  <a16:creationId xmlns:a16="http://schemas.microsoft.com/office/drawing/2014/main" id="{AAE22C17-791F-447E-A359-BE1AAB70076B}"/>
                </a:ext>
              </a:extLst>
            </p:cNvPr>
            <p:cNvPicPr>
              <a:picLocks noChangeAspect="1"/>
            </p:cNvPicPr>
            <p:nvPr/>
          </p:nvPicPr>
          <p:blipFill>
            <a:blip r:embed="rId9"/>
            <a:stretch>
              <a:fillRect/>
            </a:stretch>
          </p:blipFill>
          <p:spPr>
            <a:xfrm>
              <a:off x="6948436" y="5945783"/>
              <a:ext cx="655502" cy="655502"/>
            </a:xfrm>
            <a:prstGeom prst="rect">
              <a:avLst/>
            </a:prstGeom>
          </p:spPr>
        </p:pic>
        <p:pic>
          <p:nvPicPr>
            <p:cNvPr id="34" name="Picture 33">
              <a:extLst>
                <a:ext uri="{FF2B5EF4-FFF2-40B4-BE49-F238E27FC236}">
                  <a16:creationId xmlns:a16="http://schemas.microsoft.com/office/drawing/2014/main" id="{B5E22ABF-4748-4DFF-B494-1285EAA10D39}"/>
                </a:ext>
              </a:extLst>
            </p:cNvPr>
            <p:cNvPicPr>
              <a:picLocks noChangeAspect="1"/>
            </p:cNvPicPr>
            <p:nvPr/>
          </p:nvPicPr>
          <p:blipFill>
            <a:blip r:embed="rId10"/>
            <a:stretch>
              <a:fillRect/>
            </a:stretch>
          </p:blipFill>
          <p:spPr>
            <a:xfrm>
              <a:off x="5326069" y="6101206"/>
              <a:ext cx="1411544" cy="478514"/>
            </a:xfrm>
            <a:prstGeom prst="rect">
              <a:avLst/>
            </a:prstGeom>
          </p:spPr>
        </p:pic>
        <p:pic>
          <p:nvPicPr>
            <p:cNvPr id="35" name="Picture 34">
              <a:extLst>
                <a:ext uri="{FF2B5EF4-FFF2-40B4-BE49-F238E27FC236}">
                  <a16:creationId xmlns:a16="http://schemas.microsoft.com/office/drawing/2014/main" id="{3E918889-CE2B-4D66-8F01-D597DDCAE167}"/>
                </a:ext>
              </a:extLst>
            </p:cNvPr>
            <p:cNvPicPr>
              <a:picLocks noChangeAspect="1"/>
            </p:cNvPicPr>
            <p:nvPr/>
          </p:nvPicPr>
          <p:blipFill>
            <a:blip r:embed="rId11"/>
            <a:stretch>
              <a:fillRect/>
            </a:stretch>
          </p:blipFill>
          <p:spPr>
            <a:xfrm>
              <a:off x="6749315" y="5407409"/>
              <a:ext cx="1661329" cy="524242"/>
            </a:xfrm>
            <a:prstGeom prst="rect">
              <a:avLst/>
            </a:prstGeom>
          </p:spPr>
        </p:pic>
        <p:pic>
          <p:nvPicPr>
            <p:cNvPr id="36" name="Picture 2" descr="Virgin America Gives Safety Some Swagger">
              <a:extLst>
                <a:ext uri="{FF2B5EF4-FFF2-40B4-BE49-F238E27FC236}">
                  <a16:creationId xmlns:a16="http://schemas.microsoft.com/office/drawing/2014/main" id="{9C834086-E04A-442A-AA6C-865C3012D860}"/>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669" b="10913"/>
            <a:stretch/>
          </p:blipFill>
          <p:spPr bwMode="auto">
            <a:xfrm>
              <a:off x="9079712" y="5294171"/>
              <a:ext cx="2274905" cy="52424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close up of an object&#10;&#10;Description automatically generated">
              <a:extLst>
                <a:ext uri="{FF2B5EF4-FFF2-40B4-BE49-F238E27FC236}">
                  <a16:creationId xmlns:a16="http://schemas.microsoft.com/office/drawing/2014/main" id="{FF94B130-8794-4A54-AD9C-FE743373CE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3612" y="6339382"/>
              <a:ext cx="1577320" cy="443621"/>
            </a:xfrm>
            <a:prstGeom prst="rect">
              <a:avLst/>
            </a:prstGeom>
          </p:spPr>
        </p:pic>
        <p:pic>
          <p:nvPicPr>
            <p:cNvPr id="42" name="Picture 41">
              <a:extLst>
                <a:ext uri="{FF2B5EF4-FFF2-40B4-BE49-F238E27FC236}">
                  <a16:creationId xmlns:a16="http://schemas.microsoft.com/office/drawing/2014/main" id="{A977DA78-69B4-4233-B7A1-65CC8D1E37AB}"/>
                </a:ext>
              </a:extLst>
            </p:cNvPr>
            <p:cNvPicPr>
              <a:picLocks noChangeAspect="1"/>
            </p:cNvPicPr>
            <p:nvPr/>
          </p:nvPicPr>
          <p:blipFill>
            <a:blip r:embed="rId14"/>
            <a:stretch>
              <a:fillRect/>
            </a:stretch>
          </p:blipFill>
          <p:spPr>
            <a:xfrm>
              <a:off x="9801181" y="5757754"/>
              <a:ext cx="1048603" cy="573074"/>
            </a:xfrm>
            <a:prstGeom prst="rect">
              <a:avLst/>
            </a:prstGeom>
          </p:spPr>
        </p:pic>
        <p:pic>
          <p:nvPicPr>
            <p:cNvPr id="43" name="Picture 42">
              <a:extLst>
                <a:ext uri="{FF2B5EF4-FFF2-40B4-BE49-F238E27FC236}">
                  <a16:creationId xmlns:a16="http://schemas.microsoft.com/office/drawing/2014/main" id="{45D41578-D6A3-42B4-853E-5E22C28D8A0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69276" y="5819510"/>
              <a:ext cx="1267969" cy="1267969"/>
            </a:xfrm>
            <a:prstGeom prst="rect">
              <a:avLst/>
            </a:prstGeom>
          </p:spPr>
        </p:pic>
        <p:pic>
          <p:nvPicPr>
            <p:cNvPr id="7" name="Picture 6">
              <a:extLst>
                <a:ext uri="{FF2B5EF4-FFF2-40B4-BE49-F238E27FC236}">
                  <a16:creationId xmlns:a16="http://schemas.microsoft.com/office/drawing/2014/main" id="{77F41935-5614-4A24-A8C5-6C5D7D7512E2}"/>
                </a:ext>
              </a:extLst>
            </p:cNvPr>
            <p:cNvPicPr>
              <a:picLocks noChangeAspect="1"/>
            </p:cNvPicPr>
            <p:nvPr/>
          </p:nvPicPr>
          <p:blipFill rotWithShape="1">
            <a:blip r:embed="rId16"/>
            <a:srcRect t="7921" b="8261"/>
            <a:stretch/>
          </p:blipFill>
          <p:spPr>
            <a:xfrm>
              <a:off x="3753109" y="5328345"/>
              <a:ext cx="1034402" cy="738212"/>
            </a:xfrm>
            <a:prstGeom prst="rect">
              <a:avLst/>
            </a:prstGeom>
          </p:spPr>
        </p:pic>
        <p:pic>
          <p:nvPicPr>
            <p:cNvPr id="10" name="Picture 9">
              <a:extLst>
                <a:ext uri="{FF2B5EF4-FFF2-40B4-BE49-F238E27FC236}">
                  <a16:creationId xmlns:a16="http://schemas.microsoft.com/office/drawing/2014/main" id="{5BC60E9E-4D35-4D1A-A72B-AB23872EE9B7}"/>
                </a:ext>
              </a:extLst>
            </p:cNvPr>
            <p:cNvPicPr>
              <a:picLocks noChangeAspect="1"/>
            </p:cNvPicPr>
            <p:nvPr/>
          </p:nvPicPr>
          <p:blipFill rotWithShape="1">
            <a:blip r:embed="rId17"/>
            <a:srcRect l="12754" t="11833" r="9587" b="14198"/>
            <a:stretch/>
          </p:blipFill>
          <p:spPr>
            <a:xfrm>
              <a:off x="4394615" y="6069218"/>
              <a:ext cx="795201" cy="625633"/>
            </a:xfrm>
            <a:prstGeom prst="rect">
              <a:avLst/>
            </a:prstGeom>
          </p:spPr>
        </p:pic>
      </p:grpSp>
    </p:spTree>
    <p:extLst>
      <p:ext uri="{BB962C8B-B14F-4D97-AF65-F5344CB8AC3E}">
        <p14:creationId xmlns:p14="http://schemas.microsoft.com/office/powerpoint/2010/main" val="277738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5" grpId="0" animBg="1"/>
      <p:bldP spid="26"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EADBDC-2BDB-49E5-8AC5-35579D5E5500}"/>
              </a:ext>
            </a:extLst>
          </p:cNvPr>
          <p:cNvSpPr/>
          <p:nvPr/>
        </p:nvSpPr>
        <p:spPr bwMode="auto">
          <a:xfrm>
            <a:off x="7971291" y="1380"/>
            <a:ext cx="4219123"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 name="TextBox 4">
            <a:extLst>
              <a:ext uri="{FF2B5EF4-FFF2-40B4-BE49-F238E27FC236}">
                <a16:creationId xmlns:a16="http://schemas.microsoft.com/office/drawing/2014/main" id="{6C952EE9-AE94-4AF8-95D7-94DAB8B76039}"/>
              </a:ext>
            </a:extLst>
          </p:cNvPr>
          <p:cNvSpPr txBox="1"/>
          <p:nvPr/>
        </p:nvSpPr>
        <p:spPr>
          <a:xfrm>
            <a:off x="906810" y="1654430"/>
            <a:ext cx="2967690"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$500M+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FY19 revenue, &gt;100% growth year/year</a:t>
            </a:r>
          </a:p>
        </p:txBody>
      </p:sp>
      <p:sp>
        <p:nvSpPr>
          <p:cNvPr id="6" name="TextBox 5">
            <a:extLst>
              <a:ext uri="{FF2B5EF4-FFF2-40B4-BE49-F238E27FC236}">
                <a16:creationId xmlns:a16="http://schemas.microsoft.com/office/drawing/2014/main" id="{DD664216-9360-4ED4-BA4E-AFC831D1D997}"/>
              </a:ext>
            </a:extLst>
          </p:cNvPr>
          <p:cNvSpPr txBox="1"/>
          <p:nvPr/>
        </p:nvSpPr>
        <p:spPr>
          <a:xfrm>
            <a:off x="941262" y="4648880"/>
            <a:ext cx="259964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4163"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10 PB</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of data uploaded to Power BI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93CB51F5-4B00-4226-A53A-B24EDF6A46B9}"/>
              </a:ext>
            </a:extLst>
          </p:cNvPr>
          <p:cNvSpPr txBox="1"/>
          <p:nvPr/>
        </p:nvSpPr>
        <p:spPr>
          <a:xfrm>
            <a:off x="906810" y="3133952"/>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700%</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growth in PowerApps production apps </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A9E5350F-A826-4A9F-8B15-15351B6E0C76}"/>
              </a:ext>
            </a:extLst>
          </p:cNvPr>
          <p:cNvSpPr txBox="1"/>
          <p:nvPr/>
        </p:nvSpPr>
        <p:spPr>
          <a:xfrm>
            <a:off x="3858982" y="4630910"/>
            <a:ext cx="2599642" cy="11264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4 Billion</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Flow runs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11" name="Title 4">
            <a:extLst>
              <a:ext uri="{FF2B5EF4-FFF2-40B4-BE49-F238E27FC236}">
                <a16:creationId xmlns:a16="http://schemas.microsoft.com/office/drawing/2014/main" id="{72A76E55-5C1A-4DF2-9FDE-DC3D8330B6A0}"/>
              </a:ext>
            </a:extLst>
          </p:cNvPr>
          <p:cNvSpPr txBox="1">
            <a:spLocks/>
          </p:cNvSpPr>
          <p:nvPr/>
        </p:nvSpPr>
        <p:spPr>
          <a:xfrm>
            <a:off x="441096" y="528845"/>
            <a:ext cx="11306469" cy="403137"/>
          </a:xfrm>
          <a:prstGeom prst="rect">
            <a:avLst/>
          </a:prstGeom>
          <a:noFill/>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800" b="0" kern="1200" cap="none" spc="-98" baseline="0">
                <a:ln w="3175">
                  <a:noFill/>
                </a:ln>
                <a:gradFill>
                  <a:gsLst>
                    <a:gs pos="2917">
                      <a:schemeClr val="tx2"/>
                    </a:gs>
                    <a:gs pos="100000">
                      <a:schemeClr val="tx2"/>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IN" sz="4000" b="1" i="0" u="none" strike="noStrike" kern="1200" cap="none" spc="-49" normalizeH="0" baseline="0" noProof="0" dirty="0">
                <a:ln w="3175">
                  <a:noFill/>
                </a:ln>
                <a:solidFill>
                  <a:prstClr val="white"/>
                </a:solidFill>
                <a:effectLst/>
                <a:uLnTx/>
                <a:uFillTx/>
                <a:latin typeface="Segoe UI Semibold"/>
                <a:ea typeface="+mn-ea"/>
                <a:cs typeface="Segoe UI" pitchFamily="34" charset="0"/>
              </a:rPr>
              <a:t>Power Platform Momentum</a:t>
            </a:r>
          </a:p>
        </p:txBody>
      </p:sp>
      <p:sp>
        <p:nvSpPr>
          <p:cNvPr id="19" name="TextBox 18">
            <a:extLst>
              <a:ext uri="{FF2B5EF4-FFF2-40B4-BE49-F238E27FC236}">
                <a16:creationId xmlns:a16="http://schemas.microsoft.com/office/drawing/2014/main" id="{63F2CC8E-EDB5-49A0-B280-E080CBFBB1EC}"/>
              </a:ext>
            </a:extLst>
          </p:cNvPr>
          <p:cNvSpPr txBox="1"/>
          <p:nvPr/>
        </p:nvSpPr>
        <p:spPr>
          <a:xfrm>
            <a:off x="3774635" y="1636081"/>
            <a:ext cx="320215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&gt;2.5M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a:t>
            </a:r>
            <a:r>
              <a:rPr kumimoji="0" lang="en-US" sz="1400" b="0" i="0" u="sng" strike="noStrike" kern="1200" cap="none" spc="0" normalizeH="0" baseline="0" noProof="0" dirty="0">
                <a:ln>
                  <a:noFill/>
                </a:ln>
                <a:solidFill>
                  <a:prstClr val="white"/>
                </a:solidFill>
                <a:effectLst/>
                <a:uLnTx/>
                <a:uFillTx/>
                <a:latin typeface="Segoe UI Semibold"/>
                <a:ea typeface="+mn-ea"/>
                <a:cs typeface="+mn-cs"/>
              </a:rPr>
              <a:t>Developers</a:t>
            </a: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 on the Power Platform</a:t>
            </a:r>
          </a:p>
        </p:txBody>
      </p:sp>
      <p:sp>
        <p:nvSpPr>
          <p:cNvPr id="20" name="TextBox 19">
            <a:extLst>
              <a:ext uri="{FF2B5EF4-FFF2-40B4-BE49-F238E27FC236}">
                <a16:creationId xmlns:a16="http://schemas.microsoft.com/office/drawing/2014/main" id="{6A5B3236-E96C-4F52-8D42-8709B182F5E6}"/>
              </a:ext>
            </a:extLst>
          </p:cNvPr>
          <p:cNvSpPr txBox="1"/>
          <p:nvPr/>
        </p:nvSpPr>
        <p:spPr>
          <a:xfrm>
            <a:off x="3826927" y="3120075"/>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200k</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Customers on the Power Platform</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pic>
        <p:nvPicPr>
          <p:cNvPr id="2" name="Picture 1">
            <a:extLst>
              <a:ext uri="{FF2B5EF4-FFF2-40B4-BE49-F238E27FC236}">
                <a16:creationId xmlns:a16="http://schemas.microsoft.com/office/drawing/2014/main" id="{70F4F8B4-3B81-47F5-AB44-44BDFA4C9F9D}"/>
              </a:ext>
            </a:extLst>
          </p:cNvPr>
          <p:cNvPicPr>
            <a:picLocks noChangeAspect="1"/>
          </p:cNvPicPr>
          <p:nvPr/>
        </p:nvPicPr>
        <p:blipFill>
          <a:blip r:embed="rId3"/>
          <a:stretch>
            <a:fillRect/>
          </a:stretch>
        </p:blipFill>
        <p:spPr>
          <a:xfrm>
            <a:off x="8062397" y="730413"/>
            <a:ext cx="4003246" cy="5151182"/>
          </a:xfrm>
          <a:prstGeom prst="rect">
            <a:avLst/>
          </a:prstGeom>
        </p:spPr>
      </p:pic>
      <p:sp>
        <p:nvSpPr>
          <p:cNvPr id="4" name="TextBox 3">
            <a:extLst>
              <a:ext uri="{FF2B5EF4-FFF2-40B4-BE49-F238E27FC236}">
                <a16:creationId xmlns:a16="http://schemas.microsoft.com/office/drawing/2014/main" id="{02008BD1-05E1-4702-B8FD-D618F570C178}"/>
              </a:ext>
            </a:extLst>
          </p:cNvPr>
          <p:cNvSpPr txBox="1"/>
          <p:nvPr/>
        </p:nvSpPr>
        <p:spPr>
          <a:xfrm>
            <a:off x="8062397" y="5990786"/>
            <a:ext cx="4003246" cy="66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a:ea typeface="+mn-ea"/>
                <a:cs typeface="+mn-cs"/>
                <a:hlinkClick r:id="rId4"/>
              </a:rPr>
              <a:t>https://powerapps.microsoft.com/en-us/customer-stories/</a:t>
            </a:r>
            <a:endParaRPr kumimoji="0" lang="en-GB"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5592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6A215A35-8A90-7F49-898C-08C8A21F542A}"/>
              </a:ext>
            </a:extLst>
          </p:cNvPr>
          <p:cNvSpPr>
            <a:spLocks noGrp="1"/>
          </p:cNvSpPr>
          <p:nvPr>
            <p:ph type="body" sz="quarter" idx="29"/>
          </p:nvPr>
        </p:nvSpPr>
        <p:spPr>
          <a:xfrm>
            <a:off x="4610100" y="2305779"/>
            <a:ext cx="3017520" cy="373626"/>
          </a:xfrm>
        </p:spPr>
        <p:txBody>
          <a:bodyPr vert="horz" lIns="0" tIns="45720" rIns="0" bIns="0" rtlCol="0" anchor="b">
            <a:normAutofit/>
          </a:bodyPr>
          <a:lstStyle/>
          <a:p>
            <a:pPr marL="0" indent="0">
              <a:buNone/>
            </a:pPr>
            <a:r>
              <a:rPr lang="en-US" dirty="0"/>
              <a:t>…but few make it actionable.</a:t>
            </a:r>
          </a:p>
        </p:txBody>
      </p:sp>
      <p:sp>
        <p:nvSpPr>
          <p:cNvPr id="62" name="Text Placeholder 61">
            <a:extLst>
              <a:ext uri="{FF2B5EF4-FFF2-40B4-BE49-F238E27FC236}">
                <a16:creationId xmlns:a16="http://schemas.microsoft.com/office/drawing/2014/main" id="{2192C20A-C879-3B4F-8C74-F6847C201FB4}"/>
              </a:ext>
            </a:extLst>
          </p:cNvPr>
          <p:cNvSpPr>
            <a:spLocks noGrp="1"/>
          </p:cNvSpPr>
          <p:nvPr>
            <p:ph type="body" sz="quarter" idx="30"/>
          </p:nvPr>
        </p:nvSpPr>
        <p:spPr>
          <a:xfrm>
            <a:off x="7887161" y="2305779"/>
            <a:ext cx="3017520" cy="466344"/>
          </a:xfrm>
        </p:spPr>
        <p:txBody>
          <a:bodyPr vert="horz" lIns="0" tIns="45720" rIns="0" bIns="0" rtlCol="0" anchor="b">
            <a:normAutofit fontScale="92500" lnSpcReduction="20000"/>
          </a:bodyPr>
          <a:lstStyle/>
          <a:p>
            <a:pPr marL="0" indent="0">
              <a:buNone/>
            </a:pPr>
            <a:r>
              <a:rPr lang="en-US" dirty="0"/>
              <a:t>Workforce requiring multi-device capability</a:t>
            </a:r>
          </a:p>
        </p:txBody>
      </p:sp>
      <p:sp>
        <p:nvSpPr>
          <p:cNvPr id="64" name="Text Placeholder 63">
            <a:extLst>
              <a:ext uri="{FF2B5EF4-FFF2-40B4-BE49-F238E27FC236}">
                <a16:creationId xmlns:a16="http://schemas.microsoft.com/office/drawing/2014/main" id="{D3C1583C-F9A9-7D47-B717-5C84377BE8D4}"/>
              </a:ext>
            </a:extLst>
          </p:cNvPr>
          <p:cNvSpPr>
            <a:spLocks noGrp="1"/>
          </p:cNvSpPr>
          <p:nvPr>
            <p:ph type="body" sz="quarter" idx="33"/>
          </p:nvPr>
        </p:nvSpPr>
        <p:spPr>
          <a:xfrm>
            <a:off x="4610100" y="2679405"/>
            <a:ext cx="3017520" cy="822614"/>
          </a:xfrm>
        </p:spPr>
        <p:txBody>
          <a:bodyPr/>
          <a:lstStyle/>
          <a:p>
            <a:r>
              <a:rPr lang="en-US" b="1" dirty="0"/>
              <a:t>Only 32% </a:t>
            </a:r>
            <a:r>
              <a:rPr lang="en-US" dirty="0"/>
              <a:t>of those companies have </a:t>
            </a:r>
            <a:r>
              <a:rPr lang="en-US" b="1" dirty="0"/>
              <a:t>succeeded in analyzing that data </a:t>
            </a:r>
            <a:r>
              <a:rPr lang="en-US" dirty="0"/>
              <a:t>in any actionable way.</a:t>
            </a:r>
            <a:r>
              <a:rPr lang="en-US" baseline="30000" dirty="0"/>
              <a:t>1</a:t>
            </a:r>
          </a:p>
        </p:txBody>
      </p:sp>
      <p:sp>
        <p:nvSpPr>
          <p:cNvPr id="65" name="Text Placeholder 64">
            <a:extLst>
              <a:ext uri="{FF2B5EF4-FFF2-40B4-BE49-F238E27FC236}">
                <a16:creationId xmlns:a16="http://schemas.microsoft.com/office/drawing/2014/main" id="{58842A0C-D831-344C-812C-774CC60984DF}"/>
              </a:ext>
            </a:extLst>
          </p:cNvPr>
          <p:cNvSpPr>
            <a:spLocks noGrp="1"/>
          </p:cNvSpPr>
          <p:nvPr>
            <p:ph type="body" sz="quarter" idx="34"/>
          </p:nvPr>
        </p:nvSpPr>
        <p:spPr>
          <a:xfrm>
            <a:off x="7887161" y="2775463"/>
            <a:ext cx="3017520" cy="822614"/>
          </a:xfrm>
        </p:spPr>
        <p:txBody>
          <a:bodyPr/>
          <a:lstStyle/>
          <a:p>
            <a:r>
              <a:rPr lang="en-US" b="1" dirty="0"/>
              <a:t>Over 72% </a:t>
            </a:r>
            <a:r>
              <a:rPr lang="en-US" dirty="0"/>
              <a:t>of U.S. workforce will be </a:t>
            </a:r>
            <a:r>
              <a:rPr lang="en-US" b="1" dirty="0"/>
              <a:t>mobile workers </a:t>
            </a:r>
            <a:r>
              <a:rPr lang="en-US" dirty="0"/>
              <a:t>by 2020.</a:t>
            </a:r>
            <a:r>
              <a:rPr lang="en-US" baseline="30000" dirty="0"/>
              <a:t>2</a:t>
            </a:r>
          </a:p>
        </p:txBody>
      </p:sp>
      <p:sp>
        <p:nvSpPr>
          <p:cNvPr id="69" name="Text Placeholder 68">
            <a:extLst>
              <a:ext uri="{FF2B5EF4-FFF2-40B4-BE49-F238E27FC236}">
                <a16:creationId xmlns:a16="http://schemas.microsoft.com/office/drawing/2014/main" id="{38462926-DD1B-DC4F-803C-646F38F61908}"/>
              </a:ext>
            </a:extLst>
          </p:cNvPr>
          <p:cNvSpPr>
            <a:spLocks noGrp="1"/>
          </p:cNvSpPr>
          <p:nvPr>
            <p:ph type="body" sz="quarter" idx="38"/>
          </p:nvPr>
        </p:nvSpPr>
        <p:spPr>
          <a:xfrm>
            <a:off x="1333500" y="4439379"/>
            <a:ext cx="3017520" cy="373626"/>
          </a:xfrm>
        </p:spPr>
        <p:txBody>
          <a:bodyPr vert="horz" lIns="0" tIns="45720" rIns="0" bIns="0" rtlCol="0" anchor="b">
            <a:normAutofit/>
          </a:bodyPr>
          <a:lstStyle/>
          <a:p>
            <a:pPr marL="0" indent="0">
              <a:buNone/>
            </a:pPr>
            <a:r>
              <a:rPr lang="en-US" dirty="0"/>
              <a:t>Mobile &gt; PC</a:t>
            </a:r>
          </a:p>
        </p:txBody>
      </p:sp>
      <p:sp>
        <p:nvSpPr>
          <p:cNvPr id="70" name="Text Placeholder 69">
            <a:extLst>
              <a:ext uri="{FF2B5EF4-FFF2-40B4-BE49-F238E27FC236}">
                <a16:creationId xmlns:a16="http://schemas.microsoft.com/office/drawing/2014/main" id="{2A61D5A2-E212-F043-B617-DADA78D12B33}"/>
              </a:ext>
            </a:extLst>
          </p:cNvPr>
          <p:cNvSpPr>
            <a:spLocks noGrp="1"/>
          </p:cNvSpPr>
          <p:nvPr>
            <p:ph type="body" sz="quarter" idx="39"/>
          </p:nvPr>
        </p:nvSpPr>
        <p:spPr>
          <a:xfrm>
            <a:off x="4610100" y="4439379"/>
            <a:ext cx="3017520" cy="373626"/>
          </a:xfrm>
        </p:spPr>
        <p:txBody>
          <a:bodyPr vert="horz" lIns="0" tIns="45720" rIns="0" bIns="0" rtlCol="0" anchor="b">
            <a:normAutofit/>
          </a:bodyPr>
          <a:lstStyle/>
          <a:p>
            <a:pPr marL="0" indent="0">
              <a:buNone/>
            </a:pPr>
            <a:r>
              <a:rPr lang="en-US" dirty="0"/>
              <a:t>Apps can be expensive</a:t>
            </a:r>
          </a:p>
        </p:txBody>
      </p:sp>
      <p:sp>
        <p:nvSpPr>
          <p:cNvPr id="71" name="Text Placeholder 70">
            <a:extLst>
              <a:ext uri="{FF2B5EF4-FFF2-40B4-BE49-F238E27FC236}">
                <a16:creationId xmlns:a16="http://schemas.microsoft.com/office/drawing/2014/main" id="{C4F92259-64C7-314B-8369-455430F896AC}"/>
              </a:ext>
            </a:extLst>
          </p:cNvPr>
          <p:cNvSpPr>
            <a:spLocks noGrp="1"/>
          </p:cNvSpPr>
          <p:nvPr>
            <p:ph type="body" sz="quarter" idx="40"/>
          </p:nvPr>
        </p:nvSpPr>
        <p:spPr>
          <a:xfrm>
            <a:off x="7887161" y="4439378"/>
            <a:ext cx="3017520" cy="472057"/>
          </a:xfrm>
        </p:spPr>
        <p:txBody>
          <a:bodyPr vert="horz" lIns="0" tIns="45720" rIns="0" bIns="0" rtlCol="0" anchor="b">
            <a:normAutofit fontScale="92500" lnSpcReduction="20000"/>
          </a:bodyPr>
          <a:lstStyle/>
          <a:p>
            <a:pPr marL="0" lvl="0" indent="0" defTabSz="914462">
              <a:spcBef>
                <a:spcPct val="0"/>
              </a:spcBef>
              <a:buNone/>
              <a:defRPr/>
            </a:pPr>
            <a:r>
              <a:rPr lang="en-US" spc="-49" dirty="0">
                <a:ln w="3175">
                  <a:noFill/>
                </a:ln>
                <a:latin typeface="Segoe UI Semibold" panose="020B0702040204020203" pitchFamily="34" charset="0"/>
                <a:cs typeface="Segoe UI Semibold" panose="020B0702040204020203" pitchFamily="34" charset="0"/>
              </a:rPr>
              <a:t>Line of business decision makers are critical to success</a:t>
            </a:r>
          </a:p>
        </p:txBody>
      </p:sp>
      <p:sp>
        <p:nvSpPr>
          <p:cNvPr id="72" name="Text Placeholder 71">
            <a:extLst>
              <a:ext uri="{FF2B5EF4-FFF2-40B4-BE49-F238E27FC236}">
                <a16:creationId xmlns:a16="http://schemas.microsoft.com/office/drawing/2014/main" id="{44A10CD5-EBE6-EC4B-BDFE-89A6BD73F92D}"/>
              </a:ext>
            </a:extLst>
          </p:cNvPr>
          <p:cNvSpPr>
            <a:spLocks noGrp="1"/>
          </p:cNvSpPr>
          <p:nvPr>
            <p:ph type="body" sz="quarter" idx="41"/>
          </p:nvPr>
        </p:nvSpPr>
        <p:spPr>
          <a:xfrm>
            <a:off x="1333500" y="4813005"/>
            <a:ext cx="3017520" cy="665760"/>
          </a:xfrm>
        </p:spPr>
        <p:txBody>
          <a:bodyPr/>
          <a:lstStyle/>
          <a:p>
            <a:r>
              <a:rPr lang="en-US" dirty="0"/>
              <a:t>Time spent on </a:t>
            </a:r>
            <a:r>
              <a:rPr lang="en-US" b="1" dirty="0"/>
              <a:t>mobile is now significantly higher </a:t>
            </a:r>
            <a:r>
              <a:rPr lang="en-US" dirty="0"/>
              <a:t>than time spent on PCs.</a:t>
            </a:r>
            <a:r>
              <a:rPr lang="en-US" baseline="30000" dirty="0"/>
              <a:t>3</a:t>
            </a:r>
          </a:p>
        </p:txBody>
      </p:sp>
      <p:sp>
        <p:nvSpPr>
          <p:cNvPr id="73" name="Text Placeholder 72">
            <a:extLst>
              <a:ext uri="{FF2B5EF4-FFF2-40B4-BE49-F238E27FC236}">
                <a16:creationId xmlns:a16="http://schemas.microsoft.com/office/drawing/2014/main" id="{6FB0A280-C287-034C-9478-91A8A9903A74}"/>
              </a:ext>
            </a:extLst>
          </p:cNvPr>
          <p:cNvSpPr>
            <a:spLocks noGrp="1"/>
          </p:cNvSpPr>
          <p:nvPr>
            <p:ph type="body" sz="quarter" idx="42"/>
          </p:nvPr>
        </p:nvSpPr>
        <p:spPr>
          <a:xfrm>
            <a:off x="4610100" y="4813005"/>
            <a:ext cx="3017520" cy="665760"/>
          </a:xfrm>
        </p:spPr>
        <p:txBody>
          <a:bodyPr>
            <a:normAutofit/>
          </a:bodyPr>
          <a:lstStyle/>
          <a:p>
            <a:r>
              <a:rPr lang="en-US" dirty="0"/>
              <a:t>The </a:t>
            </a:r>
            <a:r>
              <a:rPr lang="en-US" b="1" dirty="0"/>
              <a:t>average cost to produce an app </a:t>
            </a:r>
            <a:r>
              <a:rPr lang="en-US" dirty="0"/>
              <a:t>is $171,450, but can </a:t>
            </a:r>
            <a:r>
              <a:rPr lang="en-US" b="1" dirty="0"/>
              <a:t>quickly increase </a:t>
            </a:r>
            <a:r>
              <a:rPr lang="en-US" dirty="0"/>
              <a:t>beyond $350,000.</a:t>
            </a:r>
            <a:r>
              <a:rPr lang="en-US" baseline="30000" dirty="0"/>
              <a:t>4</a:t>
            </a:r>
          </a:p>
        </p:txBody>
      </p:sp>
      <p:sp>
        <p:nvSpPr>
          <p:cNvPr id="74" name="Text Placeholder 73">
            <a:extLst>
              <a:ext uri="{FF2B5EF4-FFF2-40B4-BE49-F238E27FC236}">
                <a16:creationId xmlns:a16="http://schemas.microsoft.com/office/drawing/2014/main" id="{1DF652E9-03D0-8548-8320-7A168FECB5D8}"/>
              </a:ext>
            </a:extLst>
          </p:cNvPr>
          <p:cNvSpPr>
            <a:spLocks noGrp="1"/>
          </p:cNvSpPr>
          <p:nvPr>
            <p:ph type="body" sz="quarter" idx="43"/>
          </p:nvPr>
        </p:nvSpPr>
        <p:spPr>
          <a:xfrm>
            <a:off x="7887161" y="4911435"/>
            <a:ext cx="3017520" cy="665760"/>
          </a:xfrm>
        </p:spPr>
        <p:txBody>
          <a:bodyPr/>
          <a:lstStyle/>
          <a:p>
            <a:r>
              <a:rPr lang="en-US" dirty="0"/>
              <a:t>81% of </a:t>
            </a:r>
            <a:r>
              <a:rPr lang="en-US" b="1" dirty="0"/>
              <a:t>technology projects </a:t>
            </a:r>
            <a:r>
              <a:rPr lang="en-US" dirty="0"/>
              <a:t>influenced by </a:t>
            </a:r>
            <a:r>
              <a:rPr lang="en-US" b="1" dirty="0"/>
              <a:t>line of business decision makers</a:t>
            </a:r>
            <a:r>
              <a:rPr lang="en-US" baseline="30000" dirty="0"/>
              <a:t>5 </a:t>
            </a:r>
            <a:r>
              <a:rPr lang="en-US" dirty="0"/>
              <a:t>who are looking to create their own solutions.</a:t>
            </a:r>
          </a:p>
        </p:txBody>
      </p:sp>
      <p:sp>
        <p:nvSpPr>
          <p:cNvPr id="75" name="Text Placeholder 74">
            <a:extLst>
              <a:ext uri="{FF2B5EF4-FFF2-40B4-BE49-F238E27FC236}">
                <a16:creationId xmlns:a16="http://schemas.microsoft.com/office/drawing/2014/main" id="{F39140E0-6DF2-A44A-8046-C0CD2DA755E8}"/>
              </a:ext>
            </a:extLst>
          </p:cNvPr>
          <p:cNvSpPr>
            <a:spLocks noGrp="1"/>
          </p:cNvSpPr>
          <p:nvPr>
            <p:ph type="body" sz="quarter" idx="44"/>
          </p:nvPr>
        </p:nvSpPr>
        <p:spPr>
          <a:xfrm>
            <a:off x="7256835" y="5776638"/>
            <a:ext cx="4481434" cy="624161"/>
          </a:xfrm>
        </p:spPr>
        <p:txBody>
          <a:bodyPr lIns="0" tIns="0" rIns="0" bIns="0">
            <a:normAutofit/>
          </a:bodyPr>
          <a:lstStyle/>
          <a:p>
            <a:pPr marL="137160" indent="-137160">
              <a:buAutoNum type="arabicPeriod"/>
            </a:pPr>
            <a:r>
              <a:rPr lang="en-US" sz="600" dirty="0">
                <a:solidFill>
                  <a:srgbClr val="737373"/>
                </a:solidFill>
                <a:latin typeface="SegoeUI" charset="0"/>
              </a:rPr>
              <a:t>Forrester Research, Inc., </a:t>
            </a:r>
            <a:r>
              <a:rPr lang="en-US" sz="600" i="1" dirty="0">
                <a:solidFill>
                  <a:srgbClr val="737373"/>
                </a:solidFill>
                <a:latin typeface="SegoeUI" charset="0"/>
              </a:rPr>
              <a:t>“Predictions 2018: The Honeymoon For AI Is Over.”</a:t>
            </a:r>
            <a:r>
              <a:rPr lang="en-US" sz="600" dirty="0">
                <a:solidFill>
                  <a:srgbClr val="737373"/>
                </a:solidFill>
                <a:latin typeface="SegoeUI" charset="0"/>
              </a:rPr>
              <a:t> November 2017.</a:t>
            </a:r>
          </a:p>
          <a:p>
            <a:pPr marL="137160" indent="-137160">
              <a:buAutoNum type="arabicPeriod"/>
            </a:pPr>
            <a:r>
              <a:rPr lang="en-US" sz="600" dirty="0">
                <a:solidFill>
                  <a:srgbClr val="737373"/>
                </a:solidFill>
                <a:latin typeface="SegoeUI" charset="0"/>
              </a:rPr>
              <a:t>IDC, </a:t>
            </a:r>
            <a:r>
              <a:rPr lang="en-US" sz="600" i="1" dirty="0">
                <a:solidFill>
                  <a:srgbClr val="737373"/>
                </a:solidFill>
                <a:latin typeface="SegoeUI" charset="0"/>
              </a:rPr>
              <a:t>“U.S. Mobile Worker Forecast, 2015-2020.” </a:t>
            </a:r>
            <a:r>
              <a:rPr lang="en-US" sz="600" dirty="0">
                <a:solidFill>
                  <a:srgbClr val="737373"/>
                </a:solidFill>
                <a:latin typeface="SegoeUI" charset="0"/>
              </a:rPr>
              <a:t>June 2015.</a:t>
            </a:r>
          </a:p>
          <a:p>
            <a:pPr marL="137160" indent="-137160">
              <a:buAutoNum type="arabicPeriod"/>
            </a:pPr>
            <a:r>
              <a:rPr lang="en-US" sz="600" dirty="0">
                <a:solidFill>
                  <a:srgbClr val="737373"/>
                </a:solidFill>
                <a:latin typeface="SegoeUI" charset="0"/>
              </a:rPr>
              <a:t>KPMG, </a:t>
            </a:r>
            <a:r>
              <a:rPr lang="en-US" sz="600" i="1" dirty="0">
                <a:solidFill>
                  <a:srgbClr val="737373"/>
                </a:solidFill>
                <a:latin typeface="SegoeUI" charset="0"/>
              </a:rPr>
              <a:t>“Internet Trends 2017.”</a:t>
            </a:r>
            <a:r>
              <a:rPr lang="en-US" sz="600" dirty="0">
                <a:solidFill>
                  <a:srgbClr val="737373"/>
                </a:solidFill>
                <a:latin typeface="SegoeUI" charset="0"/>
              </a:rPr>
              <a:t> 2017.</a:t>
            </a:r>
          </a:p>
          <a:p>
            <a:pPr marL="137160" indent="-137160">
              <a:buAutoNum type="arabicPeriod"/>
            </a:pPr>
            <a:r>
              <a:rPr lang="en-US" sz="600" dirty="0">
                <a:solidFill>
                  <a:srgbClr val="737373"/>
                </a:solidFill>
                <a:latin typeface="SegoeUI" charset="0"/>
              </a:rPr>
              <a:t>Clutch survey, 2017.</a:t>
            </a:r>
          </a:p>
          <a:p>
            <a:pPr marL="137160" indent="-137160">
              <a:buAutoNum type="arabicPeriod"/>
            </a:pPr>
            <a:r>
              <a:rPr lang="en-US" sz="600" dirty="0">
                <a:solidFill>
                  <a:srgbClr val="737373"/>
                </a:solidFill>
                <a:latin typeface="SegoeUI" charset="0"/>
              </a:rPr>
              <a:t>Microsoft, 2017.</a:t>
            </a:r>
          </a:p>
        </p:txBody>
      </p:sp>
      <p:sp>
        <p:nvSpPr>
          <p:cNvPr id="9" name="Text Placeholder 8">
            <a:extLst>
              <a:ext uri="{FF2B5EF4-FFF2-40B4-BE49-F238E27FC236}">
                <a16:creationId xmlns:a16="http://schemas.microsoft.com/office/drawing/2014/main" id="{5BAFAE37-3B99-41C8-A1BA-750A9B1E6638}"/>
              </a:ext>
            </a:extLst>
          </p:cNvPr>
          <p:cNvSpPr>
            <a:spLocks noGrp="1"/>
          </p:cNvSpPr>
          <p:nvPr>
            <p:ph type="body" sz="quarter" idx="28"/>
          </p:nvPr>
        </p:nvSpPr>
        <p:spPr>
          <a:xfrm>
            <a:off x="1333500" y="2305779"/>
            <a:ext cx="3017520" cy="373626"/>
          </a:xfrm>
        </p:spPr>
        <p:txBody>
          <a:bodyPr/>
          <a:lstStyle/>
          <a:p>
            <a:pPr marL="0" indent="0">
              <a:buNone/>
            </a:pPr>
            <a:r>
              <a:rPr lang="en-US" dirty="0"/>
              <a:t>Businesses gather data</a:t>
            </a:r>
          </a:p>
        </p:txBody>
      </p:sp>
      <p:sp>
        <p:nvSpPr>
          <p:cNvPr id="14" name="Text Placeholder 13">
            <a:extLst>
              <a:ext uri="{FF2B5EF4-FFF2-40B4-BE49-F238E27FC236}">
                <a16:creationId xmlns:a16="http://schemas.microsoft.com/office/drawing/2014/main" id="{EBB8232C-3D8B-4F3B-B327-2D18CF0A34A8}"/>
              </a:ext>
            </a:extLst>
          </p:cNvPr>
          <p:cNvSpPr>
            <a:spLocks noGrp="1"/>
          </p:cNvSpPr>
          <p:nvPr>
            <p:ph type="body" sz="quarter" idx="32"/>
          </p:nvPr>
        </p:nvSpPr>
        <p:spPr>
          <a:xfrm>
            <a:off x="1333500" y="2679405"/>
            <a:ext cx="3017520" cy="822614"/>
          </a:xfrm>
        </p:spPr>
        <p:txBody>
          <a:bodyPr/>
          <a:lstStyle/>
          <a:p>
            <a:r>
              <a:rPr lang="en-US" dirty="0"/>
              <a:t>The number of enterprises with more than </a:t>
            </a:r>
            <a:r>
              <a:rPr lang="en-US" b="1" dirty="0"/>
              <a:t>100 terabytes of unstructured data </a:t>
            </a:r>
            <a:r>
              <a:rPr lang="en-US" dirty="0"/>
              <a:t>has </a:t>
            </a:r>
            <a:r>
              <a:rPr lang="en-US" b="1" dirty="0"/>
              <a:t>doubled since 2016</a:t>
            </a:r>
            <a:r>
              <a:rPr lang="en-US" dirty="0"/>
              <a:t>.</a:t>
            </a:r>
            <a:r>
              <a:rPr lang="en-US" baseline="30000" dirty="0"/>
              <a:t>1</a:t>
            </a:r>
          </a:p>
        </p:txBody>
      </p:sp>
      <p:pic>
        <p:nvPicPr>
          <p:cNvPr id="23" name="Picture Placeholder 3">
            <a:extLst>
              <a:ext uri="{FF2B5EF4-FFF2-40B4-BE49-F238E27FC236}">
                <a16:creationId xmlns:a16="http://schemas.microsoft.com/office/drawing/2014/main" id="{1E6B0D5C-D51E-D24B-B921-FB23A8F22125}"/>
              </a:ext>
            </a:extLst>
          </p:cNvPr>
          <p:cNvPicPr>
            <a:picLocks noGrp="1" noChangeAspect="1"/>
          </p:cNvPicPr>
          <p:nvPr>
            <p:ph type="pic" sz="quarter" idx="24"/>
          </p:nvPr>
        </p:nvPicPr>
        <p:blipFill rotWithShape="1">
          <a:blip r:embed="rId3"/>
          <a:srcRect/>
          <a:stretch/>
        </p:blipFill>
        <p:spPr>
          <a:xfrm>
            <a:off x="1333500" y="1647227"/>
            <a:ext cx="640080" cy="640080"/>
          </a:xfrm>
          <a:prstGeom prst="rect">
            <a:avLst/>
          </a:prstGeom>
        </p:spPr>
      </p:pic>
      <p:pic>
        <p:nvPicPr>
          <p:cNvPr id="26" name="Picture Placeholder 4">
            <a:extLst>
              <a:ext uri="{FF2B5EF4-FFF2-40B4-BE49-F238E27FC236}">
                <a16:creationId xmlns:a16="http://schemas.microsoft.com/office/drawing/2014/main" id="{7E1AC77B-CCB1-AB48-B937-0282920BB6E4}"/>
              </a:ext>
            </a:extLst>
          </p:cNvPr>
          <p:cNvPicPr>
            <a:picLocks noGrp="1" noChangeAspect="1"/>
          </p:cNvPicPr>
          <p:nvPr>
            <p:ph type="pic" sz="quarter" idx="25"/>
          </p:nvPr>
        </p:nvPicPr>
        <p:blipFill rotWithShape="1">
          <a:blip r:embed="rId4"/>
          <a:srcRect/>
          <a:stretch/>
        </p:blipFill>
        <p:spPr>
          <a:xfrm>
            <a:off x="4610100" y="1647227"/>
            <a:ext cx="640080" cy="640080"/>
          </a:xfrm>
          <a:prstGeom prst="rect">
            <a:avLst/>
          </a:prstGeom>
        </p:spPr>
      </p:pic>
      <p:pic>
        <p:nvPicPr>
          <p:cNvPr id="29" name="Picture Placeholder 5">
            <a:extLst>
              <a:ext uri="{FF2B5EF4-FFF2-40B4-BE49-F238E27FC236}">
                <a16:creationId xmlns:a16="http://schemas.microsoft.com/office/drawing/2014/main" id="{01FA05ED-E7E0-324B-8254-8CC91C2376E1}"/>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27777" r="-27777"/>
          <a:stretch/>
        </p:blipFill>
        <p:spPr>
          <a:xfrm>
            <a:off x="7887161" y="1647227"/>
            <a:ext cx="640080" cy="640080"/>
          </a:xfrm>
          <a:prstGeom prst="rect">
            <a:avLst/>
          </a:prstGeom>
        </p:spPr>
      </p:pic>
      <p:pic>
        <p:nvPicPr>
          <p:cNvPr id="32" name="Picture Placeholder 6">
            <a:extLst>
              <a:ext uri="{FF2B5EF4-FFF2-40B4-BE49-F238E27FC236}">
                <a16:creationId xmlns:a16="http://schemas.microsoft.com/office/drawing/2014/main" id="{903C1A76-C834-3543-95E3-E190A0994C20}"/>
              </a:ext>
            </a:extLst>
          </p:cNvPr>
          <p:cNvPicPr>
            <a:picLocks noGrp="1" noChangeAspect="1"/>
          </p:cNvPicPr>
          <p:nvPr>
            <p:ph type="pic" sz="quarter" idx="35"/>
          </p:nvPr>
        </p:nvPicPr>
        <p:blipFill rotWithShape="1">
          <a:blip r:embed="rId6" cstate="screen">
            <a:extLst>
              <a:ext uri="{28A0092B-C50C-407E-A947-70E740481C1C}">
                <a14:useLocalDpi xmlns:a14="http://schemas.microsoft.com/office/drawing/2010/main"/>
              </a:ext>
            </a:extLst>
          </a:blip>
          <a:srcRect t="-15217" b="-15217"/>
          <a:stretch/>
        </p:blipFill>
        <p:spPr>
          <a:xfrm>
            <a:off x="1333500" y="3780827"/>
            <a:ext cx="640080" cy="640080"/>
          </a:xfrm>
          <a:prstGeom prst="rect">
            <a:avLst/>
          </a:prstGeom>
        </p:spPr>
      </p:pic>
      <p:pic>
        <p:nvPicPr>
          <p:cNvPr id="36" name="Picture Placeholder 9">
            <a:extLst>
              <a:ext uri="{FF2B5EF4-FFF2-40B4-BE49-F238E27FC236}">
                <a16:creationId xmlns:a16="http://schemas.microsoft.com/office/drawing/2014/main" id="{5932786D-04E3-D44B-B1A7-8A8F04F8A5D3}"/>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a:ext>
            </a:extLst>
          </a:blip>
          <a:srcRect l="-27777" r="-27777"/>
          <a:stretch/>
        </p:blipFill>
        <p:spPr>
          <a:xfrm>
            <a:off x="4610100" y="3780827"/>
            <a:ext cx="640080" cy="640080"/>
          </a:xfrm>
          <a:prstGeom prst="rect">
            <a:avLst/>
          </a:prstGeom>
        </p:spPr>
      </p:pic>
      <p:pic>
        <p:nvPicPr>
          <p:cNvPr id="6" name="Picture Placeholder 5">
            <a:extLst>
              <a:ext uri="{FF2B5EF4-FFF2-40B4-BE49-F238E27FC236}">
                <a16:creationId xmlns:a16="http://schemas.microsoft.com/office/drawing/2014/main" id="{66686CF3-65C7-EA45-BF28-E4D8B0472B84}"/>
              </a:ext>
            </a:extLst>
          </p:cNvPr>
          <p:cNvPicPr>
            <a:picLocks noGrp="1" noChangeAspect="1"/>
          </p:cNvPicPr>
          <p:nvPr>
            <p:ph type="pic" sz="quarter" idx="37"/>
          </p:nvPr>
        </p:nvPicPr>
        <p:blipFill rotWithShape="1">
          <a:blip r:embed="rId8"/>
          <a:srcRect t="-12500" b="-12500"/>
          <a:stretch/>
        </p:blipFill>
        <p:spPr>
          <a:xfrm>
            <a:off x="7887161" y="3780827"/>
            <a:ext cx="640080" cy="640080"/>
          </a:xfrm>
          <a:prstGeom prst="rect">
            <a:avLst/>
          </a:prstGeom>
        </p:spPr>
      </p:pic>
      <p:sp>
        <p:nvSpPr>
          <p:cNvPr id="30" name="Title 1">
            <a:extLst>
              <a:ext uri="{FF2B5EF4-FFF2-40B4-BE49-F238E27FC236}">
                <a16:creationId xmlns:a16="http://schemas.microsoft.com/office/drawing/2014/main" id="{4564B47B-0BF0-E243-8951-725E1ED801B9}"/>
              </a:ext>
            </a:extLst>
          </p:cNvPr>
          <p:cNvSpPr txBox="1">
            <a:spLocks/>
          </p:cNvSpPr>
          <p:nvPr/>
        </p:nvSpPr>
        <p:spPr>
          <a:xfrm>
            <a:off x="457199" y="461561"/>
            <a:ext cx="10982739"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Business users want solutions to their challenges</a:t>
            </a:r>
          </a:p>
        </p:txBody>
      </p:sp>
    </p:spTree>
    <p:extLst>
      <p:ext uri="{BB962C8B-B14F-4D97-AF65-F5344CB8AC3E}">
        <p14:creationId xmlns:p14="http://schemas.microsoft.com/office/powerpoint/2010/main" val="1760639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5CD8-6B02-4F28-863E-68261F1AF36C}"/>
              </a:ext>
            </a:extLst>
          </p:cNvPr>
          <p:cNvSpPr>
            <a:spLocks noGrp="1"/>
          </p:cNvSpPr>
          <p:nvPr>
            <p:ph type="title" idx="4294967295"/>
          </p:nvPr>
        </p:nvSpPr>
        <p:spPr>
          <a:xfrm>
            <a:off x="455423" y="160545"/>
            <a:ext cx="11017250" cy="843613"/>
          </a:xfrm>
          <a:noFill/>
        </p:spPr>
        <p:txBody>
          <a:bodyPr vert="horz" wrap="square" lIns="179259" tIns="143407" rIns="179259" bIns="143407" rtlCol="0" anchor="t">
            <a:spAutoFit/>
          </a:bodyPr>
          <a:lstStyle/>
          <a:p>
            <a:pPr defTabSz="914192">
              <a:spcBef>
                <a:spcPts val="0"/>
              </a:spcBef>
              <a:spcAft>
                <a:spcPts val="588"/>
              </a:spcAft>
            </a:pPr>
            <a:r>
              <a:rPr lang="en-US" sz="3600" spc="-50" dirty="0">
                <a:ln w="3175">
                  <a:noFill/>
                </a:ln>
                <a:solidFill>
                  <a:srgbClr val="282828"/>
                </a:solidFill>
                <a:latin typeface="Segoe UI Semibold"/>
                <a:ea typeface="+mn-ea"/>
                <a:cs typeface="Segoe UI" pitchFamily="34" charset="0"/>
              </a:rPr>
              <a:t>Transforming a business can be challenging</a:t>
            </a:r>
          </a:p>
        </p:txBody>
      </p:sp>
      <p:grpSp>
        <p:nvGrpSpPr>
          <p:cNvPr id="60" name="Group 59">
            <a:extLst>
              <a:ext uri="{FF2B5EF4-FFF2-40B4-BE49-F238E27FC236}">
                <a16:creationId xmlns:a16="http://schemas.microsoft.com/office/drawing/2014/main" id="{C8636E65-8A3F-4BFF-AB2B-2452A5FA37A0}"/>
              </a:ext>
            </a:extLst>
          </p:cNvPr>
          <p:cNvGrpSpPr/>
          <p:nvPr/>
        </p:nvGrpSpPr>
        <p:grpSpPr>
          <a:xfrm>
            <a:off x="-27187" y="1973862"/>
            <a:ext cx="3382737" cy="2814646"/>
            <a:chOff x="-107244" y="2006081"/>
            <a:chExt cx="3632660" cy="2814646"/>
          </a:xfrm>
        </p:grpSpPr>
        <p:cxnSp>
          <p:nvCxnSpPr>
            <p:cNvPr id="6" name="Straight Connector 5">
              <a:extLst>
                <a:ext uri="{FF2B5EF4-FFF2-40B4-BE49-F238E27FC236}">
                  <a16:creationId xmlns:a16="http://schemas.microsoft.com/office/drawing/2014/main" id="{486CB971-EF6F-4BB1-B632-A86DE1BC05BD}"/>
                </a:ext>
              </a:extLst>
            </p:cNvPr>
            <p:cNvCxnSpPr>
              <a:cxnSpLocks/>
            </p:cNvCxnSpPr>
            <p:nvPr/>
          </p:nvCxnSpPr>
          <p:spPr>
            <a:xfrm>
              <a:off x="3400273" y="2006081"/>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14" name="Group 13">
              <a:extLst>
                <a:ext uri="{FF2B5EF4-FFF2-40B4-BE49-F238E27FC236}">
                  <a16:creationId xmlns:a16="http://schemas.microsoft.com/office/drawing/2014/main" id="{0BD773F0-BCC2-4686-8ED6-30B0E0BC3D25}"/>
                </a:ext>
              </a:extLst>
            </p:cNvPr>
            <p:cNvGrpSpPr/>
            <p:nvPr/>
          </p:nvGrpSpPr>
          <p:grpSpPr>
            <a:xfrm>
              <a:off x="1338723" y="2089188"/>
              <a:ext cx="2186693" cy="1074695"/>
              <a:chOff x="356149" y="1264208"/>
              <a:chExt cx="2186693" cy="1074695"/>
            </a:xfrm>
          </p:grpSpPr>
          <p:sp>
            <p:nvSpPr>
              <p:cNvPr id="15" name="money_2" title="Icon of a dollar sign with an arrow around it pointing clockwise">
                <a:extLst>
                  <a:ext uri="{FF2B5EF4-FFF2-40B4-BE49-F238E27FC236}">
                    <a16:creationId xmlns:a16="http://schemas.microsoft.com/office/drawing/2014/main" id="{26416AD2-DF53-4500-8078-6A8345F71504}"/>
                  </a:ext>
                </a:extLst>
              </p:cNvPr>
              <p:cNvSpPr>
                <a:spLocks noChangeAspect="1" noEditPoints="1"/>
              </p:cNvSpPr>
              <p:nvPr/>
            </p:nvSpPr>
            <p:spPr bwMode="auto">
              <a:xfrm>
                <a:off x="1169005" y="1264208"/>
                <a:ext cx="482243" cy="50846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E392C4F7-947F-4D12-8B6F-87894BA8D703}"/>
                  </a:ext>
                </a:extLst>
              </p:cNvPr>
              <p:cNvSpPr/>
              <p:nvPr/>
            </p:nvSpPr>
            <p:spPr>
              <a:xfrm>
                <a:off x="356149" y="172610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Budget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17" name="Group 16">
              <a:extLst>
                <a:ext uri="{FF2B5EF4-FFF2-40B4-BE49-F238E27FC236}">
                  <a16:creationId xmlns:a16="http://schemas.microsoft.com/office/drawing/2014/main" id="{DFC016B0-2663-4BDF-B19E-194F04C7AD64}"/>
                </a:ext>
              </a:extLst>
            </p:cNvPr>
            <p:cNvGrpSpPr/>
            <p:nvPr/>
          </p:nvGrpSpPr>
          <p:grpSpPr>
            <a:xfrm>
              <a:off x="30073" y="2150875"/>
              <a:ext cx="2186693" cy="1039891"/>
              <a:chOff x="2717252" y="1347817"/>
              <a:chExt cx="2186693" cy="1039891"/>
            </a:xfrm>
          </p:grpSpPr>
          <p:sp>
            <p:nvSpPr>
              <p:cNvPr id="18" name="clock_10" title="Icon of an hourglass">
                <a:extLst>
                  <a:ext uri="{FF2B5EF4-FFF2-40B4-BE49-F238E27FC236}">
                    <a16:creationId xmlns:a16="http://schemas.microsoft.com/office/drawing/2014/main" id="{C241310C-5215-4AB8-9B5D-B1FC43F96F4D}"/>
                  </a:ext>
                </a:extLst>
              </p:cNvPr>
              <p:cNvSpPr>
                <a:spLocks noChangeAspect="1" noEditPoints="1"/>
              </p:cNvSpPr>
              <p:nvPr/>
            </p:nvSpPr>
            <p:spPr bwMode="auto">
              <a:xfrm>
                <a:off x="3617639" y="1347817"/>
                <a:ext cx="357228" cy="35847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99BAD4C-70BC-4885-A6E9-D82DC7471DBA}"/>
                  </a:ext>
                </a:extLst>
              </p:cNvPr>
              <p:cNvSpPr/>
              <p:nvPr/>
            </p:nvSpPr>
            <p:spPr>
              <a:xfrm>
                <a:off x="2717252" y="1774912"/>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Time &amp; Resource</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20" name="Group 19">
              <a:extLst>
                <a:ext uri="{FF2B5EF4-FFF2-40B4-BE49-F238E27FC236}">
                  <a16:creationId xmlns:a16="http://schemas.microsoft.com/office/drawing/2014/main" id="{82CFCC9C-32DB-4B2F-9D8F-E84F21325954}"/>
                </a:ext>
              </a:extLst>
            </p:cNvPr>
            <p:cNvGrpSpPr/>
            <p:nvPr/>
          </p:nvGrpSpPr>
          <p:grpSpPr>
            <a:xfrm>
              <a:off x="-107244" y="3629641"/>
              <a:ext cx="2186693" cy="1161979"/>
              <a:chOff x="7189453" y="1226455"/>
              <a:chExt cx="2186693" cy="1161979"/>
            </a:xfrm>
          </p:grpSpPr>
          <p:sp>
            <p:nvSpPr>
              <p:cNvPr id="21" name="CRMArticles_EFF5" title="Icon of two documents stacked together with writing on them">
                <a:extLst>
                  <a:ext uri="{FF2B5EF4-FFF2-40B4-BE49-F238E27FC236}">
                    <a16:creationId xmlns:a16="http://schemas.microsoft.com/office/drawing/2014/main" id="{C6EE5B06-C436-4675-B3C9-841BBBEC4A9A}"/>
                  </a:ext>
                </a:extLst>
              </p:cNvPr>
              <p:cNvSpPr>
                <a:spLocks noChangeAspect="1" noEditPoints="1"/>
              </p:cNvSpPr>
              <p:nvPr/>
            </p:nvSpPr>
            <p:spPr bwMode="auto">
              <a:xfrm>
                <a:off x="8058357" y="1226455"/>
                <a:ext cx="386242" cy="44585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CDEA3CF-8D53-40A5-863A-F6C33BB3C36E}"/>
                  </a:ext>
                </a:extLst>
              </p:cNvPr>
              <p:cNvSpPr/>
              <p:nvPr/>
            </p:nvSpPr>
            <p:spPr>
              <a:xfrm>
                <a:off x="7189453" y="1775638"/>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Paper</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nvGrpSpPr>
            <p:cNvPr id="23" name="Group 22">
              <a:extLst>
                <a:ext uri="{FF2B5EF4-FFF2-40B4-BE49-F238E27FC236}">
                  <a16:creationId xmlns:a16="http://schemas.microsoft.com/office/drawing/2014/main" id="{4773B827-C671-4BE3-8CB7-DD050B11F7FE}"/>
                </a:ext>
              </a:extLst>
            </p:cNvPr>
            <p:cNvGrpSpPr/>
            <p:nvPr/>
          </p:nvGrpSpPr>
          <p:grpSpPr>
            <a:xfrm>
              <a:off x="1253667" y="3615659"/>
              <a:ext cx="2186693" cy="1205068"/>
              <a:chOff x="9422387" y="1192084"/>
              <a:chExt cx="2186693" cy="1205068"/>
            </a:xfrm>
          </p:grpSpPr>
          <p:sp>
            <p:nvSpPr>
              <p:cNvPr id="24" name="strategy" title="Icon of two circles and a curved arrow winding between three exes connecting them">
                <a:extLst>
                  <a:ext uri="{FF2B5EF4-FFF2-40B4-BE49-F238E27FC236}">
                    <a16:creationId xmlns:a16="http://schemas.microsoft.com/office/drawing/2014/main" id="{F9EE5153-BC1E-4888-80E7-3F4DE049DA04}"/>
                  </a:ext>
                </a:extLst>
              </p:cNvPr>
              <p:cNvSpPr>
                <a:spLocks noChangeAspect="1" noEditPoints="1"/>
              </p:cNvSpPr>
              <p:nvPr/>
            </p:nvSpPr>
            <p:spPr bwMode="auto">
              <a:xfrm>
                <a:off x="10322614" y="1192084"/>
                <a:ext cx="386242" cy="51459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DFF803C-F2DF-4738-8000-29303CB8EE68}"/>
                  </a:ext>
                </a:extLst>
              </p:cNvPr>
              <p:cNvSpPr/>
              <p:nvPr/>
            </p:nvSpPr>
            <p:spPr>
              <a:xfrm>
                <a:off x="9422387" y="1784356"/>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Complex</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grpSp>
        <p:nvGrpSpPr>
          <p:cNvPr id="61" name="Group 60">
            <a:extLst>
              <a:ext uri="{FF2B5EF4-FFF2-40B4-BE49-F238E27FC236}">
                <a16:creationId xmlns:a16="http://schemas.microsoft.com/office/drawing/2014/main" id="{606D46DE-5782-4FE1-AE89-12EC32A9C4CC}"/>
              </a:ext>
            </a:extLst>
          </p:cNvPr>
          <p:cNvGrpSpPr/>
          <p:nvPr/>
        </p:nvGrpSpPr>
        <p:grpSpPr>
          <a:xfrm>
            <a:off x="3970919" y="2058687"/>
            <a:ext cx="2196868" cy="2743200"/>
            <a:chOff x="4159669" y="1530935"/>
            <a:chExt cx="2411375" cy="2762266"/>
          </a:xfrm>
        </p:grpSpPr>
        <p:cxnSp>
          <p:nvCxnSpPr>
            <p:cNvPr id="9" name="Straight Connector 8">
              <a:extLst>
                <a:ext uri="{FF2B5EF4-FFF2-40B4-BE49-F238E27FC236}">
                  <a16:creationId xmlns:a16="http://schemas.microsoft.com/office/drawing/2014/main" id="{2F781EF7-91AC-4B2C-B952-40488FED2B11}"/>
                </a:ext>
              </a:extLst>
            </p:cNvPr>
            <p:cNvCxnSpPr>
              <a:cxnSpLocks/>
            </p:cNvCxnSpPr>
            <p:nvPr/>
          </p:nvCxnSpPr>
          <p:spPr>
            <a:xfrm>
              <a:off x="6571044" y="1530935"/>
              <a:ext cx="0" cy="2762266"/>
            </a:xfrm>
            <a:prstGeom prst="line">
              <a:avLst/>
            </a:prstGeom>
            <a:noFill/>
            <a:ln w="9525" cap="rnd" cmpd="sng" algn="ctr">
              <a:solidFill>
                <a:srgbClr val="2E2F2E">
                  <a:lumMod val="25000"/>
                  <a:lumOff val="75000"/>
                </a:srgbClr>
              </a:solidFill>
              <a:prstDash val="solid"/>
              <a:headEnd type="none"/>
              <a:tailEnd type="none"/>
            </a:ln>
            <a:effectLst/>
          </p:spPr>
        </p:cxnSp>
        <p:grpSp>
          <p:nvGrpSpPr>
            <p:cNvPr id="53" name="Group 52">
              <a:extLst>
                <a:ext uri="{FF2B5EF4-FFF2-40B4-BE49-F238E27FC236}">
                  <a16:creationId xmlns:a16="http://schemas.microsoft.com/office/drawing/2014/main" id="{AFC40D48-271C-463C-B52F-EBE93DA511E5}"/>
                </a:ext>
              </a:extLst>
            </p:cNvPr>
            <p:cNvGrpSpPr/>
            <p:nvPr/>
          </p:nvGrpSpPr>
          <p:grpSpPr>
            <a:xfrm>
              <a:off x="4218451" y="1668614"/>
              <a:ext cx="1515198" cy="1038723"/>
              <a:chOff x="4218451" y="1062333"/>
              <a:chExt cx="1515198" cy="1038723"/>
            </a:xfrm>
          </p:grpSpPr>
          <p:sp>
            <p:nvSpPr>
              <p:cNvPr id="28" name="Rectangle 27">
                <a:extLst>
                  <a:ext uri="{FF2B5EF4-FFF2-40B4-BE49-F238E27FC236}">
                    <a16:creationId xmlns:a16="http://schemas.microsoft.com/office/drawing/2014/main" id="{ED18E511-A07E-4495-AF2B-F6F272146855}"/>
                  </a:ext>
                </a:extLst>
              </p:cNvPr>
              <p:cNvSpPr/>
              <p:nvPr/>
            </p:nvSpPr>
            <p:spPr>
              <a:xfrm>
                <a:off x="4218451" y="1488260"/>
                <a:ext cx="151519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“Shadow IT”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governance</a:t>
                </a:r>
              </a:p>
            </p:txBody>
          </p:sp>
          <p:sp>
            <p:nvSpPr>
              <p:cNvPr id="29" name="binoculars" title="Icon of binoculars">
                <a:extLst>
                  <a:ext uri="{FF2B5EF4-FFF2-40B4-BE49-F238E27FC236}">
                    <a16:creationId xmlns:a16="http://schemas.microsoft.com/office/drawing/2014/main" id="{18FEDEE2-E298-476A-838D-0620A252CABE}"/>
                  </a:ext>
                </a:extLst>
              </p:cNvPr>
              <p:cNvSpPr>
                <a:spLocks noChangeAspect="1" noEditPoints="1"/>
              </p:cNvSpPr>
              <p:nvPr/>
            </p:nvSpPr>
            <p:spPr bwMode="auto">
              <a:xfrm>
                <a:off x="4765910" y="1062333"/>
                <a:ext cx="422443" cy="3890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C26E2D57-793E-4533-BBB6-74DC0BD26C0C}"/>
                </a:ext>
              </a:extLst>
            </p:cNvPr>
            <p:cNvGrpSpPr/>
            <p:nvPr/>
          </p:nvGrpSpPr>
          <p:grpSpPr>
            <a:xfrm>
              <a:off x="4159669" y="3119530"/>
              <a:ext cx="1577806" cy="1123966"/>
              <a:chOff x="4833489" y="3000045"/>
              <a:chExt cx="1577806" cy="1123966"/>
            </a:xfrm>
          </p:grpSpPr>
          <p:sp>
            <p:nvSpPr>
              <p:cNvPr id="31" name="speedometer_2" title="Icon of a spedometer showing fast speed">
                <a:extLst>
                  <a:ext uri="{FF2B5EF4-FFF2-40B4-BE49-F238E27FC236}">
                    <a16:creationId xmlns:a16="http://schemas.microsoft.com/office/drawing/2014/main" id="{4E114235-8874-4D53-A43D-93C4A0A20DF7}"/>
                  </a:ext>
                </a:extLst>
              </p:cNvPr>
              <p:cNvSpPr>
                <a:spLocks noChangeAspect="1" noEditPoints="1"/>
              </p:cNvSpPr>
              <p:nvPr/>
            </p:nvSpPr>
            <p:spPr bwMode="auto">
              <a:xfrm>
                <a:off x="5376250" y="3000045"/>
                <a:ext cx="484096" cy="4246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303A0D75-E190-434A-8AC1-B96EE23278FF}"/>
                  </a:ext>
                </a:extLst>
              </p:cNvPr>
              <p:cNvSpPr/>
              <p:nvPr/>
            </p:nvSpPr>
            <p:spPr>
              <a:xfrm>
                <a:off x="4833489" y="3511215"/>
                <a:ext cx="157780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Changing Business</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expectations</a:t>
                </a:r>
              </a:p>
            </p:txBody>
          </p:sp>
        </p:grpSp>
      </p:grpSp>
      <p:grpSp>
        <p:nvGrpSpPr>
          <p:cNvPr id="62" name="Group 61">
            <a:extLst>
              <a:ext uri="{FF2B5EF4-FFF2-40B4-BE49-F238E27FC236}">
                <a16:creationId xmlns:a16="http://schemas.microsoft.com/office/drawing/2014/main" id="{A1813A01-A77C-48A3-8438-61715D76E703}"/>
              </a:ext>
            </a:extLst>
          </p:cNvPr>
          <p:cNvGrpSpPr/>
          <p:nvPr/>
        </p:nvGrpSpPr>
        <p:grpSpPr>
          <a:xfrm>
            <a:off x="6747517" y="2091170"/>
            <a:ext cx="1544045" cy="2632700"/>
            <a:chOff x="7033518" y="2116072"/>
            <a:chExt cx="1422119" cy="2632700"/>
          </a:xfrm>
        </p:grpSpPr>
        <p:grpSp>
          <p:nvGrpSpPr>
            <p:cNvPr id="55" name="Group 54">
              <a:extLst>
                <a:ext uri="{FF2B5EF4-FFF2-40B4-BE49-F238E27FC236}">
                  <a16:creationId xmlns:a16="http://schemas.microsoft.com/office/drawing/2014/main" id="{B48FF1CA-D2B7-49A1-8C32-BA151CF3FCD7}"/>
                </a:ext>
              </a:extLst>
            </p:cNvPr>
            <p:cNvGrpSpPr/>
            <p:nvPr/>
          </p:nvGrpSpPr>
          <p:grpSpPr>
            <a:xfrm>
              <a:off x="7071451" y="2116072"/>
              <a:ext cx="1384186" cy="1061446"/>
              <a:chOff x="7676852" y="1284899"/>
              <a:chExt cx="1384186" cy="1061446"/>
            </a:xfrm>
          </p:grpSpPr>
          <p:sp>
            <p:nvSpPr>
              <p:cNvPr id="35" name="Rectangle 34">
                <a:extLst>
                  <a:ext uri="{FF2B5EF4-FFF2-40B4-BE49-F238E27FC236}">
                    <a16:creationId xmlns:a16="http://schemas.microsoft.com/office/drawing/2014/main" id="{0A5C69F8-EEF1-4410-A78A-2EF0E6CE4CAA}"/>
                  </a:ext>
                </a:extLst>
              </p:cNvPr>
              <p:cNvSpPr/>
              <p:nvPr/>
            </p:nvSpPr>
            <p:spPr>
              <a:xfrm>
                <a:off x="7676852" y="1733549"/>
                <a:ext cx="138418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No BI integration</a:t>
                </a:r>
              </a:p>
            </p:txBody>
          </p:sp>
          <p:grpSp>
            <p:nvGrpSpPr>
              <p:cNvPr id="36" name="Group 35">
                <a:extLst>
                  <a:ext uri="{FF2B5EF4-FFF2-40B4-BE49-F238E27FC236}">
                    <a16:creationId xmlns:a16="http://schemas.microsoft.com/office/drawing/2014/main" id="{8C95A35A-8470-4208-86C7-22AECB72D624}"/>
                  </a:ext>
                </a:extLst>
              </p:cNvPr>
              <p:cNvGrpSpPr/>
              <p:nvPr/>
            </p:nvGrpSpPr>
            <p:grpSpPr>
              <a:xfrm>
                <a:off x="8133081" y="1284899"/>
                <a:ext cx="457200" cy="350395"/>
                <a:chOff x="5788183" y="3706306"/>
                <a:chExt cx="457200" cy="350395"/>
              </a:xfrm>
            </p:grpSpPr>
            <p:sp>
              <p:nvSpPr>
                <p:cNvPr id="37" name="Financial_E7BB" title="Icon of a chart made of vertical lines with a line tracing the top of each, turning into an arrow pointing up">
                  <a:extLst>
                    <a:ext uri="{FF2B5EF4-FFF2-40B4-BE49-F238E27FC236}">
                      <a16:creationId xmlns:a16="http://schemas.microsoft.com/office/drawing/2014/main" id="{3C7D135D-D42E-4424-8CCF-CC2C87E2FC82}"/>
                    </a:ext>
                  </a:extLst>
                </p:cNvPr>
                <p:cNvSpPr>
                  <a:spLocks noChangeAspect="1" noEditPoints="1"/>
                </p:cNvSpPr>
                <p:nvPr/>
              </p:nvSpPr>
              <p:spPr bwMode="auto">
                <a:xfrm>
                  <a:off x="5919258" y="3771594"/>
                  <a:ext cx="195051" cy="17399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monitor" title="Icon of a monitor">
                  <a:extLst>
                    <a:ext uri="{FF2B5EF4-FFF2-40B4-BE49-F238E27FC236}">
                      <a16:creationId xmlns:a16="http://schemas.microsoft.com/office/drawing/2014/main" id="{ABCA3363-E8D1-4174-A766-7AB57E07F9D7}"/>
                    </a:ext>
                  </a:extLst>
                </p:cNvPr>
                <p:cNvSpPr>
                  <a:spLocks noChangeAspect="1" noEditPoints="1"/>
                </p:cNvSpPr>
                <p:nvPr/>
              </p:nvSpPr>
              <p:spPr bwMode="auto">
                <a:xfrm>
                  <a:off x="5788183" y="370630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5C1F22B1-F28B-4635-BB3A-09971BF1565D}"/>
                </a:ext>
              </a:extLst>
            </p:cNvPr>
            <p:cNvGrpSpPr/>
            <p:nvPr/>
          </p:nvGrpSpPr>
          <p:grpSpPr>
            <a:xfrm>
              <a:off x="7033518" y="3652510"/>
              <a:ext cx="1415118" cy="1096262"/>
              <a:chOff x="7615124" y="3304743"/>
              <a:chExt cx="1415118" cy="1096262"/>
            </a:xfrm>
          </p:grpSpPr>
          <p:sp>
            <p:nvSpPr>
              <p:cNvPr id="41" name="Rectangle 40">
                <a:extLst>
                  <a:ext uri="{FF2B5EF4-FFF2-40B4-BE49-F238E27FC236}">
                    <a16:creationId xmlns:a16="http://schemas.microsoft.com/office/drawing/2014/main" id="{0AD7C921-E56C-4338-9619-77D511BFFA3D}"/>
                  </a:ext>
                </a:extLst>
              </p:cNvPr>
              <p:cNvSpPr/>
              <p:nvPr/>
            </p:nvSpPr>
            <p:spPr>
              <a:xfrm>
                <a:off x="7615124" y="3788209"/>
                <a:ext cx="141511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Lack of tracking &amp; measuring performance</a:t>
                </a:r>
              </a:p>
            </p:txBody>
          </p:sp>
          <p:sp>
            <p:nvSpPr>
              <p:cNvPr id="42" name="Website" title="Icon of multiple app windows">
                <a:extLst>
                  <a:ext uri="{FF2B5EF4-FFF2-40B4-BE49-F238E27FC236}">
                    <a16:creationId xmlns:a16="http://schemas.microsoft.com/office/drawing/2014/main" id="{17C227A7-B435-4893-AFF2-84B608CAC798}"/>
                  </a:ext>
                </a:extLst>
              </p:cNvPr>
              <p:cNvSpPr>
                <a:spLocks noChangeAspect="1" noEditPoints="1"/>
              </p:cNvSpPr>
              <p:nvPr/>
            </p:nvSpPr>
            <p:spPr bwMode="auto">
              <a:xfrm>
                <a:off x="8134830" y="3304743"/>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4C9147B5-6B41-47E5-AC36-BD2B416E945F}"/>
              </a:ext>
            </a:extLst>
          </p:cNvPr>
          <p:cNvGrpSpPr/>
          <p:nvPr/>
        </p:nvGrpSpPr>
        <p:grpSpPr>
          <a:xfrm>
            <a:off x="8873748" y="2048748"/>
            <a:ext cx="3077643" cy="2743200"/>
            <a:chOff x="9058820" y="1520996"/>
            <a:chExt cx="3304429" cy="2743200"/>
          </a:xfrm>
        </p:grpSpPr>
        <p:cxnSp>
          <p:nvCxnSpPr>
            <p:cNvPr id="8" name="Straight Connector 7">
              <a:extLst>
                <a:ext uri="{FF2B5EF4-FFF2-40B4-BE49-F238E27FC236}">
                  <a16:creationId xmlns:a16="http://schemas.microsoft.com/office/drawing/2014/main" id="{4CC0853F-B72B-4360-B556-BB09BD4D1782}"/>
                </a:ext>
              </a:extLst>
            </p:cNvPr>
            <p:cNvCxnSpPr>
              <a:cxnSpLocks/>
            </p:cNvCxnSpPr>
            <p:nvPr/>
          </p:nvCxnSpPr>
          <p:spPr>
            <a:xfrm>
              <a:off x="9355073" y="1520996"/>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64" name="Group 63">
              <a:extLst>
                <a:ext uri="{FF2B5EF4-FFF2-40B4-BE49-F238E27FC236}">
                  <a16:creationId xmlns:a16="http://schemas.microsoft.com/office/drawing/2014/main" id="{609C343C-DCA4-4AA7-A677-3328949FE592}"/>
                </a:ext>
              </a:extLst>
            </p:cNvPr>
            <p:cNvGrpSpPr/>
            <p:nvPr/>
          </p:nvGrpSpPr>
          <p:grpSpPr>
            <a:xfrm>
              <a:off x="9058820" y="1563041"/>
              <a:ext cx="3304429" cy="2610382"/>
              <a:chOff x="9058820" y="1563041"/>
              <a:chExt cx="3304429" cy="2610382"/>
            </a:xfrm>
          </p:grpSpPr>
          <p:grpSp>
            <p:nvGrpSpPr>
              <p:cNvPr id="63" name="Group 62">
                <a:extLst>
                  <a:ext uri="{FF2B5EF4-FFF2-40B4-BE49-F238E27FC236}">
                    <a16:creationId xmlns:a16="http://schemas.microsoft.com/office/drawing/2014/main" id="{33A9812D-FA98-4375-A4C0-DB2B5BF749FE}"/>
                  </a:ext>
                </a:extLst>
              </p:cNvPr>
              <p:cNvGrpSpPr/>
              <p:nvPr/>
            </p:nvGrpSpPr>
            <p:grpSpPr>
              <a:xfrm>
                <a:off x="9058820" y="1563041"/>
                <a:ext cx="3304429" cy="2610382"/>
                <a:chOff x="9058820" y="1563041"/>
                <a:chExt cx="3304429" cy="2610382"/>
              </a:xfrm>
            </p:grpSpPr>
            <p:grpSp>
              <p:nvGrpSpPr>
                <p:cNvPr id="58" name="Group 57">
                  <a:extLst>
                    <a:ext uri="{FF2B5EF4-FFF2-40B4-BE49-F238E27FC236}">
                      <a16:creationId xmlns:a16="http://schemas.microsoft.com/office/drawing/2014/main" id="{04F29781-2371-46B3-8C14-1ADB1FC2FE6D}"/>
                    </a:ext>
                  </a:extLst>
                </p:cNvPr>
                <p:cNvGrpSpPr/>
                <p:nvPr/>
              </p:nvGrpSpPr>
              <p:grpSpPr>
                <a:xfrm>
                  <a:off x="9058820" y="1568074"/>
                  <a:ext cx="2186693" cy="1012356"/>
                  <a:chOff x="9481636" y="996675"/>
                  <a:chExt cx="2186693" cy="1012356"/>
                </a:xfrm>
              </p:grpSpPr>
              <p:sp>
                <p:nvSpPr>
                  <p:cNvPr id="45" name="Rectangle 44">
                    <a:extLst>
                      <a:ext uri="{FF2B5EF4-FFF2-40B4-BE49-F238E27FC236}">
                        <a16:creationId xmlns:a16="http://schemas.microsoft.com/office/drawing/2014/main" id="{B706430C-022E-4928-A17F-FFA5C4E59DED}"/>
                      </a:ext>
                    </a:extLst>
                  </p:cNvPr>
                  <p:cNvSpPr/>
                  <p:nvPr/>
                </p:nvSpPr>
                <p:spPr>
                  <a:xfrm>
                    <a:off x="9481636" y="1396235"/>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Legacy system</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maintenance</a:t>
                    </a:r>
                  </a:p>
                </p:txBody>
              </p:sp>
              <p:sp>
                <p:nvSpPr>
                  <p:cNvPr id="46" name="Browser" title="Icon of a browser window">
                    <a:extLst>
                      <a:ext uri="{FF2B5EF4-FFF2-40B4-BE49-F238E27FC236}">
                        <a16:creationId xmlns:a16="http://schemas.microsoft.com/office/drawing/2014/main" id="{AF33E6FE-543E-4D4A-B91E-191032CC3638}"/>
                      </a:ext>
                    </a:extLst>
                  </p:cNvPr>
                  <p:cNvSpPr>
                    <a:spLocks noChangeAspect="1" noEditPoints="1"/>
                  </p:cNvSpPr>
                  <p:nvPr/>
                </p:nvSpPr>
                <p:spPr bwMode="auto">
                  <a:xfrm>
                    <a:off x="10349550" y="996675"/>
                    <a:ext cx="515371" cy="4124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EB96E09-2275-48DA-9133-F76EFA9DA6A2}"/>
                    </a:ext>
                  </a:extLst>
                </p:cNvPr>
                <p:cNvGrpSpPr/>
                <p:nvPr/>
              </p:nvGrpSpPr>
              <p:grpSpPr>
                <a:xfrm>
                  <a:off x="10754671" y="1563041"/>
                  <a:ext cx="1608578" cy="1117851"/>
                  <a:chOff x="9829770" y="2230420"/>
                  <a:chExt cx="1608578" cy="1117851"/>
                </a:xfrm>
              </p:grpSpPr>
              <p:sp>
                <p:nvSpPr>
                  <p:cNvPr id="47" name="Rectangle 46">
                    <a:extLst>
                      <a:ext uri="{FF2B5EF4-FFF2-40B4-BE49-F238E27FC236}">
                        <a16:creationId xmlns:a16="http://schemas.microsoft.com/office/drawing/2014/main" id="{B9F13AEE-8768-46FF-915B-912D58B828E0}"/>
                      </a:ext>
                    </a:extLst>
                  </p:cNvPr>
                  <p:cNvSpPr/>
                  <p:nvPr/>
                </p:nvSpPr>
                <p:spPr>
                  <a:xfrm>
                    <a:off x="9829770" y="2735475"/>
                    <a:ext cx="160857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Security &amp;</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Compliance needs</a:t>
                    </a:r>
                  </a:p>
                </p:txBody>
              </p:sp>
              <p:sp>
                <p:nvSpPr>
                  <p:cNvPr id="48" name="Lock" title="Icon of a padlock">
                    <a:extLst>
                      <a:ext uri="{FF2B5EF4-FFF2-40B4-BE49-F238E27FC236}">
                        <a16:creationId xmlns:a16="http://schemas.microsoft.com/office/drawing/2014/main" id="{E6ECC98E-0969-409B-AB0E-874DB3B22351}"/>
                      </a:ext>
                    </a:extLst>
                  </p:cNvPr>
                  <p:cNvSpPr>
                    <a:spLocks noChangeAspect="1" noEditPoints="1"/>
                  </p:cNvSpPr>
                  <p:nvPr/>
                </p:nvSpPr>
                <p:spPr bwMode="auto">
                  <a:xfrm>
                    <a:off x="10455337" y="2230420"/>
                    <a:ext cx="320606" cy="44809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A515DC71-E0A0-4CB9-979E-6C895A37C216}"/>
                    </a:ext>
                  </a:extLst>
                </p:cNvPr>
                <p:cNvSpPr/>
                <p:nvPr/>
              </p:nvSpPr>
              <p:spPr>
                <a:xfrm>
                  <a:off x="9645083" y="356062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Leverage existing</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technology</a:t>
                  </a:r>
                </a:p>
              </p:txBody>
            </p:sp>
          </p:grpSp>
          <p:sp>
            <p:nvSpPr>
              <p:cNvPr id="50" name="server" title="Icon of a server tower">
                <a:extLst>
                  <a:ext uri="{FF2B5EF4-FFF2-40B4-BE49-F238E27FC236}">
                    <a16:creationId xmlns:a16="http://schemas.microsoft.com/office/drawing/2014/main" id="{4A8A353F-531C-47CD-AD0C-5F07C30342D0}"/>
                  </a:ext>
                </a:extLst>
              </p:cNvPr>
              <p:cNvSpPr>
                <a:spLocks noChangeAspect="1" noEditPoints="1"/>
              </p:cNvSpPr>
              <p:nvPr/>
            </p:nvSpPr>
            <p:spPr bwMode="auto">
              <a:xfrm>
                <a:off x="10619040" y="3058200"/>
                <a:ext cx="259988" cy="4938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 name="Rectangle 4">
            <a:extLst>
              <a:ext uri="{FF2B5EF4-FFF2-40B4-BE49-F238E27FC236}">
                <a16:creationId xmlns:a16="http://schemas.microsoft.com/office/drawing/2014/main" id="{DE752736-2C07-45A0-B36E-120626022D84}"/>
              </a:ext>
            </a:extLst>
          </p:cNvPr>
          <p:cNvSpPr/>
          <p:nvPr/>
        </p:nvSpPr>
        <p:spPr bwMode="auto">
          <a:xfrm>
            <a:off x="399244" y="1354065"/>
            <a:ext cx="2651052"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Time to Market</a:t>
            </a:r>
          </a:p>
        </p:txBody>
      </p:sp>
      <p:sp>
        <p:nvSpPr>
          <p:cNvPr id="101" name="Rectangle 100">
            <a:extLst>
              <a:ext uri="{FF2B5EF4-FFF2-40B4-BE49-F238E27FC236}">
                <a16:creationId xmlns:a16="http://schemas.microsoft.com/office/drawing/2014/main" id="{2D4C37CF-1260-4C93-9292-4BCA73F69577}"/>
              </a:ext>
            </a:extLst>
          </p:cNvPr>
          <p:cNvSpPr/>
          <p:nvPr/>
        </p:nvSpPr>
        <p:spPr bwMode="auto">
          <a:xfrm>
            <a:off x="3444949" y="1342586"/>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Business/ IT Alignment</a:t>
            </a:r>
          </a:p>
        </p:txBody>
      </p:sp>
      <p:sp>
        <p:nvSpPr>
          <p:cNvPr id="105" name="Rectangle 104">
            <a:extLst>
              <a:ext uri="{FF2B5EF4-FFF2-40B4-BE49-F238E27FC236}">
                <a16:creationId xmlns:a16="http://schemas.microsoft.com/office/drawing/2014/main" id="{4DBA550E-8601-4E51-8B20-D3CDB3332D4A}"/>
              </a:ext>
            </a:extLst>
          </p:cNvPr>
          <p:cNvSpPr/>
          <p:nvPr/>
        </p:nvSpPr>
        <p:spPr bwMode="auto">
          <a:xfrm>
            <a:off x="6370919" y="1342585"/>
            <a:ext cx="2502830"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Lack of Insights</a:t>
            </a:r>
          </a:p>
        </p:txBody>
      </p:sp>
      <p:sp>
        <p:nvSpPr>
          <p:cNvPr id="106" name="Rectangle 105">
            <a:extLst>
              <a:ext uri="{FF2B5EF4-FFF2-40B4-BE49-F238E27FC236}">
                <a16:creationId xmlns:a16="http://schemas.microsoft.com/office/drawing/2014/main" id="{B2BC632B-F73A-4FED-A358-D57D545D726E}"/>
              </a:ext>
            </a:extLst>
          </p:cNvPr>
          <p:cNvSpPr/>
          <p:nvPr/>
        </p:nvSpPr>
        <p:spPr bwMode="auto">
          <a:xfrm>
            <a:off x="9273763" y="1338849"/>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Total cost of ownership</a:t>
            </a:r>
          </a:p>
        </p:txBody>
      </p:sp>
      <p:sp>
        <p:nvSpPr>
          <p:cNvPr id="88" name="Title 1">
            <a:extLst>
              <a:ext uri="{FF2B5EF4-FFF2-40B4-BE49-F238E27FC236}">
                <a16:creationId xmlns:a16="http://schemas.microsoft.com/office/drawing/2014/main" id="{B2BF0AFC-4737-49B4-B8B6-6B515D3A532B}"/>
              </a:ext>
            </a:extLst>
          </p:cNvPr>
          <p:cNvSpPr txBox="1">
            <a:spLocks/>
          </p:cNvSpPr>
          <p:nvPr/>
        </p:nvSpPr>
        <p:spPr>
          <a:xfrm>
            <a:off x="3239017" y="5273436"/>
            <a:ext cx="5301167" cy="425488"/>
          </a:xfrm>
          <a:prstGeom prst="rect">
            <a:avLst/>
          </a:prstGeom>
          <a:noFill/>
        </p:spPr>
        <p:txBody>
          <a:bodyPr vert="horz" wrap="square" lIns="44827" tIns="89654" rIns="44827" bIns="89654" rtlCol="0" anchor="t"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62" rtl="0" eaLnBrk="1" fontAlgn="auto" latinLnBrk="0" hangingPunct="1">
              <a:lnSpc>
                <a:spcPct val="90000"/>
              </a:lnSpc>
              <a:spcBef>
                <a:spcPct val="0"/>
              </a:spcBef>
              <a:spcAft>
                <a:spcPts val="0"/>
              </a:spcAft>
              <a:buClrTx/>
              <a:buSzTx/>
              <a:buFontTx/>
              <a:buNone/>
              <a:tabLst/>
              <a:defRPr/>
            </a:pPr>
            <a:r>
              <a:rPr kumimoji="0" lang="en-US" sz="1765" b="1" i="0" u="none" strike="noStrike" kern="1200" cap="none" spc="-49" normalizeH="0" baseline="0" noProof="0" dirty="0">
                <a:ln w="3175">
                  <a:noFill/>
                </a:ln>
                <a:solidFill>
                  <a:srgbClr val="001E4E"/>
                </a:solidFill>
                <a:effectLst/>
                <a:uLnTx/>
                <a:uFillTx/>
                <a:latin typeface="Segoe UI Semibold" panose="020B0702040204020203" pitchFamily="34" charset="0"/>
                <a:ea typeface="+mn-ea"/>
                <a:cs typeface="Segoe UI Semibold" panose="020B0702040204020203" pitchFamily="34" charset="0"/>
              </a:rPr>
              <a:t>Line of business decision makers are critical to success</a:t>
            </a:r>
          </a:p>
        </p:txBody>
      </p:sp>
      <p:grpSp>
        <p:nvGrpSpPr>
          <p:cNvPr id="112" name="Group 111">
            <a:extLst>
              <a:ext uri="{FF2B5EF4-FFF2-40B4-BE49-F238E27FC236}">
                <a16:creationId xmlns:a16="http://schemas.microsoft.com/office/drawing/2014/main" id="{1234A393-AFFF-452B-892C-D2B7990887B3}"/>
              </a:ext>
            </a:extLst>
          </p:cNvPr>
          <p:cNvGrpSpPr/>
          <p:nvPr/>
        </p:nvGrpSpPr>
        <p:grpSpPr>
          <a:xfrm>
            <a:off x="1141606" y="5567695"/>
            <a:ext cx="2900669" cy="843032"/>
            <a:chOff x="408198" y="2332338"/>
            <a:chExt cx="2958456" cy="859827"/>
          </a:xfrm>
        </p:grpSpPr>
        <p:sp>
          <p:nvSpPr>
            <p:cNvPr id="113" name="TextBox 112">
              <a:extLst>
                <a:ext uri="{FF2B5EF4-FFF2-40B4-BE49-F238E27FC236}">
                  <a16:creationId xmlns:a16="http://schemas.microsoft.com/office/drawing/2014/main" id="{581EE6C8-98D6-40D7-88B2-9353C78E140F}"/>
                </a:ext>
              </a:extLst>
            </p:cNvPr>
            <p:cNvSpPr txBox="1"/>
            <p:nvPr/>
          </p:nvSpPr>
          <p:spPr>
            <a:xfrm>
              <a:off x="408198" y="2332338"/>
              <a:ext cx="1146282" cy="859827"/>
            </a:xfrm>
            <a:prstGeom prst="rect">
              <a:avLst/>
            </a:prstGeom>
            <a:noFill/>
          </p:spPr>
          <p:txBody>
            <a:bodyPr wrap="square" lIns="44827" tIns="89654" rIns="44827" bIns="89654" rtlCol="0" anchor="ctr">
              <a:no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Segoe UI" pitchFamily="34" charset="0"/>
                  <a:cs typeface="Segoe UI" pitchFamily="34" charset="0"/>
                </a:rPr>
                <a:t>61%</a:t>
              </a:r>
              <a:endParaRPr kumimoji="0" lang="en-US" sz="1569"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114" name="Rectangle 113">
              <a:extLst>
                <a:ext uri="{FF2B5EF4-FFF2-40B4-BE49-F238E27FC236}">
                  <a16:creationId xmlns:a16="http://schemas.microsoft.com/office/drawing/2014/main" id="{D89C3152-4614-42C5-90E7-3D90A2758C5F}"/>
                </a:ext>
              </a:extLst>
            </p:cNvPr>
            <p:cNvSpPr/>
            <p:nvPr/>
          </p:nvSpPr>
          <p:spPr>
            <a:xfrm>
              <a:off x="1354762" y="2500641"/>
              <a:ext cx="2011892"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w="3175">
                    <a:noFill/>
                  </a:ln>
                  <a:solidFill>
                    <a:srgbClr val="505050"/>
                  </a:solidFill>
                  <a:effectLst/>
                  <a:uLnTx/>
                  <a:uFillTx/>
                  <a:latin typeface="Segoe UI"/>
                  <a:ea typeface="+mn-ea"/>
                  <a:cs typeface="Segoe UI" panose="020B0502040204020203" pitchFamily="34" charset="0"/>
                </a:rPr>
                <a:t>funded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1E3D7959-F7E8-4E89-BC79-8A24A3A1A9CC}"/>
              </a:ext>
            </a:extLst>
          </p:cNvPr>
          <p:cNvGrpSpPr/>
          <p:nvPr/>
        </p:nvGrpSpPr>
        <p:grpSpPr>
          <a:xfrm>
            <a:off x="7968839" y="5632323"/>
            <a:ext cx="3070216" cy="633706"/>
            <a:chOff x="364559" y="3044042"/>
            <a:chExt cx="3131380" cy="646331"/>
          </a:xfrm>
        </p:grpSpPr>
        <p:sp>
          <p:nvSpPr>
            <p:cNvPr id="116" name="Rectangle 115">
              <a:extLst>
                <a:ext uri="{FF2B5EF4-FFF2-40B4-BE49-F238E27FC236}">
                  <a16:creationId xmlns:a16="http://schemas.microsoft.com/office/drawing/2014/main" id="{3D5D945D-32D9-4A64-817F-A8FCA589D60D}"/>
                </a:ext>
              </a:extLst>
            </p:cNvPr>
            <p:cNvSpPr/>
            <p:nvPr/>
          </p:nvSpPr>
          <p:spPr>
            <a:xfrm>
              <a:off x="364559" y="3044042"/>
              <a:ext cx="1117614" cy="646331"/>
            </a:xfrm>
            <a:prstGeom prst="rect">
              <a:avLst/>
            </a:prstGeom>
          </p:spPr>
          <p:txBody>
            <a:bodyPr wrap="none">
              <a:sp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mn-ea"/>
                  <a:cs typeface="Segoe UI" pitchFamily="34" charset="0"/>
                </a:rPr>
                <a:t>81%</a:t>
              </a:r>
              <a:endParaRPr kumimoji="0" lang="en-US" sz="1569"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19CB556-D7D8-42B9-B3AE-AF03E2E84CF5}"/>
                </a:ext>
              </a:extLst>
            </p:cNvPr>
            <p:cNvSpPr/>
            <p:nvPr/>
          </p:nvSpPr>
          <p:spPr>
            <a:xfrm>
              <a:off x="1400919" y="3126255"/>
              <a:ext cx="2095020"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influenced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97982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2F059F-9E5F-4185-92ED-71340C00836F}"/>
              </a:ext>
            </a:extLst>
          </p:cNvPr>
          <p:cNvSpPr txBox="1"/>
          <p:nvPr/>
        </p:nvSpPr>
        <p:spPr>
          <a:xfrm>
            <a:off x="82056" y="217265"/>
            <a:ext cx="6358204" cy="6325113"/>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Organisations deal with countless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manual, paper &amp; complex processes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Only so many problems can be solved with</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off-the-shelf SaaS</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Sometimes…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There’s just not “an app for that”</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development &amp; maintenance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is time consuming and costly</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Everything else…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GB" sz="2800" b="1" i="0" u="none" strike="noStrike" kern="1200" cap="none" spc="0" normalizeH="0" baseline="0" noProof="0" dirty="0">
                <a:ln>
                  <a:noFill/>
                </a:ln>
                <a:solidFill>
                  <a:srgbClr val="742774"/>
                </a:solidFill>
                <a:effectLst/>
                <a:uLnTx/>
                <a:uFillTx/>
                <a:latin typeface="SEGOE UI REGULAR"/>
                <a:ea typeface="+mn-ea"/>
                <a:cs typeface="+mn-cs"/>
              </a:rPr>
              <a:t>is a missed opportunity to optimise</a:t>
            </a:r>
          </a:p>
        </p:txBody>
      </p:sp>
      <p:sp>
        <p:nvSpPr>
          <p:cNvPr id="138" name="Rounded Rectangle 2">
            <a:extLst>
              <a:ext uri="{FF2B5EF4-FFF2-40B4-BE49-F238E27FC236}">
                <a16:creationId xmlns:a16="http://schemas.microsoft.com/office/drawing/2014/main" id="{50195AB8-872B-4ACE-9904-15CF2F6F172D}"/>
              </a:ext>
            </a:extLst>
          </p:cNvPr>
          <p:cNvSpPr/>
          <p:nvPr/>
        </p:nvSpPr>
        <p:spPr bwMode="auto">
          <a:xfrm>
            <a:off x="6408764" y="272324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3">
            <a:extLst>
              <a:ext uri="{FF2B5EF4-FFF2-40B4-BE49-F238E27FC236}">
                <a16:creationId xmlns:a16="http://schemas.microsoft.com/office/drawing/2014/main" id="{8485E5F6-3E03-4A00-BAC8-A8F10DB58F68}"/>
              </a:ext>
            </a:extLst>
          </p:cNvPr>
          <p:cNvSpPr/>
          <p:nvPr/>
        </p:nvSpPr>
        <p:spPr bwMode="auto">
          <a:xfrm>
            <a:off x="6912988"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4">
            <a:extLst>
              <a:ext uri="{FF2B5EF4-FFF2-40B4-BE49-F238E27FC236}">
                <a16:creationId xmlns:a16="http://schemas.microsoft.com/office/drawing/2014/main" id="{903792B5-CDE1-4844-B286-AC906A9D8193}"/>
              </a:ext>
            </a:extLst>
          </p:cNvPr>
          <p:cNvSpPr/>
          <p:nvPr/>
        </p:nvSpPr>
        <p:spPr bwMode="auto">
          <a:xfrm>
            <a:off x="7417211"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1">
            <a:extLst>
              <a:ext uri="{FF2B5EF4-FFF2-40B4-BE49-F238E27FC236}">
                <a16:creationId xmlns:a16="http://schemas.microsoft.com/office/drawing/2014/main" id="{E895E73F-ECC6-46FE-B690-46690F30C3B4}"/>
              </a:ext>
            </a:extLst>
          </p:cNvPr>
          <p:cNvSpPr/>
          <p:nvPr/>
        </p:nvSpPr>
        <p:spPr bwMode="auto">
          <a:xfrm>
            <a:off x="6402409" y="3222932"/>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
            <a:extLst>
              <a:ext uri="{FF2B5EF4-FFF2-40B4-BE49-F238E27FC236}">
                <a16:creationId xmlns:a16="http://schemas.microsoft.com/office/drawing/2014/main" id="{055F4356-6BEB-4558-ADB2-7E34311A7B0B}"/>
              </a:ext>
            </a:extLst>
          </p:cNvPr>
          <p:cNvSpPr/>
          <p:nvPr/>
        </p:nvSpPr>
        <p:spPr bwMode="auto">
          <a:xfrm>
            <a:off x="6906633" y="322293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 name="Rounded Rectangle 19">
            <a:extLst>
              <a:ext uri="{FF2B5EF4-FFF2-40B4-BE49-F238E27FC236}">
                <a16:creationId xmlns:a16="http://schemas.microsoft.com/office/drawing/2014/main" id="{56FA3F56-6ADA-407F-A032-5A0181D8F71D}"/>
              </a:ext>
            </a:extLst>
          </p:cNvPr>
          <p:cNvSpPr/>
          <p:nvPr/>
        </p:nvSpPr>
        <p:spPr bwMode="auto">
          <a:xfrm>
            <a:off x="6409725" y="1228046"/>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0">
            <a:extLst>
              <a:ext uri="{FF2B5EF4-FFF2-40B4-BE49-F238E27FC236}">
                <a16:creationId xmlns:a16="http://schemas.microsoft.com/office/drawing/2014/main" id="{2AAFD6B3-FAE9-47E3-8958-6A5CD32B1709}"/>
              </a:ext>
            </a:extLst>
          </p:cNvPr>
          <p:cNvSpPr/>
          <p:nvPr/>
        </p:nvSpPr>
        <p:spPr bwMode="auto">
          <a:xfrm>
            <a:off x="6913949"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1">
            <a:extLst>
              <a:ext uri="{FF2B5EF4-FFF2-40B4-BE49-F238E27FC236}">
                <a16:creationId xmlns:a16="http://schemas.microsoft.com/office/drawing/2014/main" id="{CEE65497-2DCA-4E0A-B259-228A87396B4B}"/>
              </a:ext>
            </a:extLst>
          </p:cNvPr>
          <p:cNvSpPr/>
          <p:nvPr/>
        </p:nvSpPr>
        <p:spPr bwMode="auto">
          <a:xfrm>
            <a:off x="7418173"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2">
            <a:extLst>
              <a:ext uri="{FF2B5EF4-FFF2-40B4-BE49-F238E27FC236}">
                <a16:creationId xmlns:a16="http://schemas.microsoft.com/office/drawing/2014/main" id="{EB9B4930-7D28-4894-9321-37420F1DC5C9}"/>
              </a:ext>
            </a:extLst>
          </p:cNvPr>
          <p:cNvSpPr/>
          <p:nvPr/>
        </p:nvSpPr>
        <p:spPr bwMode="auto">
          <a:xfrm>
            <a:off x="7922396"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23">
            <a:extLst>
              <a:ext uri="{FF2B5EF4-FFF2-40B4-BE49-F238E27FC236}">
                <a16:creationId xmlns:a16="http://schemas.microsoft.com/office/drawing/2014/main" id="{536BEB4D-C584-45CC-AC23-6E9733E572D0}"/>
              </a:ext>
            </a:extLst>
          </p:cNvPr>
          <p:cNvSpPr/>
          <p:nvPr/>
        </p:nvSpPr>
        <p:spPr bwMode="auto">
          <a:xfrm>
            <a:off x="8426619"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5">
            <a:extLst>
              <a:ext uri="{FF2B5EF4-FFF2-40B4-BE49-F238E27FC236}">
                <a16:creationId xmlns:a16="http://schemas.microsoft.com/office/drawing/2014/main" id="{B6FB1166-D436-41DE-9E09-A08E9D8B35E4}"/>
              </a:ext>
            </a:extLst>
          </p:cNvPr>
          <p:cNvSpPr/>
          <p:nvPr/>
        </p:nvSpPr>
        <p:spPr bwMode="auto">
          <a:xfrm>
            <a:off x="6409725"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6">
            <a:extLst>
              <a:ext uri="{FF2B5EF4-FFF2-40B4-BE49-F238E27FC236}">
                <a16:creationId xmlns:a16="http://schemas.microsoft.com/office/drawing/2014/main" id="{C33DC8EF-23CE-40A4-B1BE-1C76C5EE980A}"/>
              </a:ext>
            </a:extLst>
          </p:cNvPr>
          <p:cNvSpPr/>
          <p:nvPr/>
        </p:nvSpPr>
        <p:spPr bwMode="auto">
          <a:xfrm>
            <a:off x="6913949"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37">
            <a:extLst>
              <a:ext uri="{FF2B5EF4-FFF2-40B4-BE49-F238E27FC236}">
                <a16:creationId xmlns:a16="http://schemas.microsoft.com/office/drawing/2014/main" id="{2BBC1114-5E5F-4447-961E-CB826C6F8390}"/>
              </a:ext>
            </a:extLst>
          </p:cNvPr>
          <p:cNvSpPr/>
          <p:nvPr/>
        </p:nvSpPr>
        <p:spPr bwMode="auto">
          <a:xfrm>
            <a:off x="7418173" y="1727728"/>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6F3D09FB-4DE2-4B80-8FDD-3BB614AB123D}"/>
              </a:ext>
            </a:extLst>
          </p:cNvPr>
          <p:cNvGrpSpPr/>
          <p:nvPr/>
        </p:nvGrpSpPr>
        <p:grpSpPr>
          <a:xfrm>
            <a:off x="6395093" y="228674"/>
            <a:ext cx="5490973" cy="6412061"/>
            <a:chOff x="6628170" y="232299"/>
            <a:chExt cx="5601873" cy="6541563"/>
          </a:xfrm>
          <a:solidFill>
            <a:srgbClr val="742774"/>
          </a:solidFill>
        </p:grpSpPr>
        <p:sp>
          <p:nvSpPr>
            <p:cNvPr id="152" name="Rounded Rectangle 5">
              <a:extLst>
                <a:ext uri="{FF2B5EF4-FFF2-40B4-BE49-F238E27FC236}">
                  <a16:creationId xmlns:a16="http://schemas.microsoft.com/office/drawing/2014/main" id="{741CD53E-A137-4BD5-B7B0-92CF0496AC6B}"/>
                </a:ext>
              </a:extLst>
            </p:cNvPr>
            <p:cNvSpPr/>
            <p:nvPr/>
          </p:nvSpPr>
          <p:spPr bwMode="auto">
            <a:xfrm>
              <a:off x="8186320" y="277922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6">
              <a:extLst>
                <a:ext uri="{FF2B5EF4-FFF2-40B4-BE49-F238E27FC236}">
                  <a16:creationId xmlns:a16="http://schemas.microsoft.com/office/drawing/2014/main" id="{A1150B0E-E6F8-4D07-BC3C-EE7FC586529C}"/>
                </a:ext>
              </a:extLst>
            </p:cNvPr>
            <p:cNvSpPr/>
            <p:nvPr/>
          </p:nvSpPr>
          <p:spPr bwMode="auto">
            <a:xfrm>
              <a:off x="8700727" y="277922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7">
              <a:extLst>
                <a:ext uri="{FF2B5EF4-FFF2-40B4-BE49-F238E27FC236}">
                  <a16:creationId xmlns:a16="http://schemas.microsoft.com/office/drawing/2014/main" id="{8B5E7247-9F30-4F58-BC21-3A8968B00598}"/>
                </a:ext>
              </a:extLst>
            </p:cNvPr>
            <p:cNvSpPr/>
            <p:nvPr/>
          </p:nvSpPr>
          <p:spPr bwMode="auto">
            <a:xfrm>
              <a:off x="9215134" y="1761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8">
              <a:extLst>
                <a:ext uri="{FF2B5EF4-FFF2-40B4-BE49-F238E27FC236}">
                  <a16:creationId xmlns:a16="http://schemas.microsoft.com/office/drawing/2014/main" id="{7C843576-073F-4388-BBBD-DCACD726CB9B}"/>
                </a:ext>
              </a:extLst>
            </p:cNvPr>
            <p:cNvSpPr/>
            <p:nvPr/>
          </p:nvSpPr>
          <p:spPr bwMode="auto">
            <a:xfrm>
              <a:off x="9729541" y="17616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9">
              <a:extLst>
                <a:ext uri="{FF2B5EF4-FFF2-40B4-BE49-F238E27FC236}">
                  <a16:creationId xmlns:a16="http://schemas.microsoft.com/office/drawing/2014/main" id="{45CB03BE-7883-4BA3-A3A5-C2E7D36AE7F6}"/>
                </a:ext>
              </a:extLst>
            </p:cNvPr>
            <p:cNvSpPr/>
            <p:nvPr/>
          </p:nvSpPr>
          <p:spPr bwMode="auto">
            <a:xfrm>
              <a:off x="10258425"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3">
              <a:extLst>
                <a:ext uri="{FF2B5EF4-FFF2-40B4-BE49-F238E27FC236}">
                  <a16:creationId xmlns:a16="http://schemas.microsoft.com/office/drawing/2014/main" id="{3BAF7EA3-9227-49B4-A4E7-1CC2137D136F}"/>
                </a:ext>
              </a:extLst>
            </p:cNvPr>
            <p:cNvSpPr/>
            <p:nvPr/>
          </p:nvSpPr>
          <p:spPr bwMode="auto">
            <a:xfrm>
              <a:off x="7671913" y="328900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4">
              <a:extLst>
                <a:ext uri="{FF2B5EF4-FFF2-40B4-BE49-F238E27FC236}">
                  <a16:creationId xmlns:a16="http://schemas.microsoft.com/office/drawing/2014/main" id="{6D2B6AD7-7C7C-4D94-98C4-DF9851871310}"/>
                </a:ext>
              </a:extLst>
            </p:cNvPr>
            <p:cNvSpPr/>
            <p:nvPr/>
          </p:nvSpPr>
          <p:spPr bwMode="auto">
            <a:xfrm>
              <a:off x="8186320" y="227142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5">
              <a:extLst>
                <a:ext uri="{FF2B5EF4-FFF2-40B4-BE49-F238E27FC236}">
                  <a16:creationId xmlns:a16="http://schemas.microsoft.com/office/drawing/2014/main" id="{035678AE-A1A0-4AEC-BEA5-20596B0DBB4C}"/>
                </a:ext>
              </a:extLst>
            </p:cNvPr>
            <p:cNvSpPr/>
            <p:nvPr/>
          </p:nvSpPr>
          <p:spPr bwMode="auto">
            <a:xfrm>
              <a:off x="8700727"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6">
              <a:extLst>
                <a:ext uri="{FF2B5EF4-FFF2-40B4-BE49-F238E27FC236}">
                  <a16:creationId xmlns:a16="http://schemas.microsoft.com/office/drawing/2014/main" id="{F9458AEF-721B-45E9-8EC3-93FFEED94D0B}"/>
                </a:ext>
              </a:extLst>
            </p:cNvPr>
            <p:cNvSpPr/>
            <p:nvPr/>
          </p:nvSpPr>
          <p:spPr bwMode="auto">
            <a:xfrm>
              <a:off x="9215134"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7">
              <a:extLst>
                <a:ext uri="{FF2B5EF4-FFF2-40B4-BE49-F238E27FC236}">
                  <a16:creationId xmlns:a16="http://schemas.microsoft.com/office/drawing/2014/main" id="{9F20EB41-AC6B-49FA-8D09-0DE87A985112}"/>
                </a:ext>
              </a:extLst>
            </p:cNvPr>
            <p:cNvSpPr/>
            <p:nvPr/>
          </p:nvSpPr>
          <p:spPr bwMode="auto">
            <a:xfrm>
              <a:off x="9729541"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18">
              <a:extLst>
                <a:ext uri="{FF2B5EF4-FFF2-40B4-BE49-F238E27FC236}">
                  <a16:creationId xmlns:a16="http://schemas.microsoft.com/office/drawing/2014/main" id="{A68620B9-CF8A-45D5-B3FD-2BD15BCAF685}"/>
                </a:ext>
              </a:extLst>
            </p:cNvPr>
            <p:cNvSpPr/>
            <p:nvPr/>
          </p:nvSpPr>
          <p:spPr bwMode="auto">
            <a:xfrm>
              <a:off x="10243948"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4">
              <a:extLst>
                <a:ext uri="{FF2B5EF4-FFF2-40B4-BE49-F238E27FC236}">
                  <a16:creationId xmlns:a16="http://schemas.microsoft.com/office/drawing/2014/main" id="{AA9840D4-9D75-4EE1-9BE4-E0CFB0CAFF9F}"/>
                </a:ext>
              </a:extLst>
            </p:cNvPr>
            <p:cNvSpPr/>
            <p:nvPr/>
          </p:nvSpPr>
          <p:spPr bwMode="auto">
            <a:xfrm>
              <a:off x="9215134" y="278120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5">
              <a:extLst>
                <a:ext uri="{FF2B5EF4-FFF2-40B4-BE49-F238E27FC236}">
                  <a16:creationId xmlns:a16="http://schemas.microsoft.com/office/drawing/2014/main" id="{3CE26340-7F94-4B9E-B0EB-E1F9BC138B76}"/>
                </a:ext>
              </a:extLst>
            </p:cNvPr>
            <p:cNvSpPr/>
            <p:nvPr/>
          </p:nvSpPr>
          <p:spPr bwMode="auto">
            <a:xfrm>
              <a:off x="9729541"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26">
              <a:extLst>
                <a:ext uri="{FF2B5EF4-FFF2-40B4-BE49-F238E27FC236}">
                  <a16:creationId xmlns:a16="http://schemas.microsoft.com/office/drawing/2014/main" id="{79972BA6-9ECE-4ABF-96EA-F3414A29BF9B}"/>
                </a:ext>
              </a:extLst>
            </p:cNvPr>
            <p:cNvSpPr/>
            <p:nvPr/>
          </p:nvSpPr>
          <p:spPr bwMode="auto">
            <a:xfrm>
              <a:off x="10243948"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8">
              <a:extLst>
                <a:ext uri="{FF2B5EF4-FFF2-40B4-BE49-F238E27FC236}">
                  <a16:creationId xmlns:a16="http://schemas.microsoft.com/office/drawing/2014/main" id="{1807A644-48C9-4E73-80BD-2A24C59E8754}"/>
                </a:ext>
              </a:extLst>
            </p:cNvPr>
            <p:cNvSpPr/>
            <p:nvPr/>
          </p:nvSpPr>
          <p:spPr bwMode="auto">
            <a:xfrm>
              <a:off x="8186320"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39">
              <a:extLst>
                <a:ext uri="{FF2B5EF4-FFF2-40B4-BE49-F238E27FC236}">
                  <a16:creationId xmlns:a16="http://schemas.microsoft.com/office/drawing/2014/main" id="{DD96E349-404A-4759-86ED-BC4D3A8C6942}"/>
                </a:ext>
              </a:extLst>
            </p:cNvPr>
            <p:cNvSpPr/>
            <p:nvPr/>
          </p:nvSpPr>
          <p:spPr bwMode="auto">
            <a:xfrm>
              <a:off x="8700727" y="32909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0">
              <a:extLst>
                <a:ext uri="{FF2B5EF4-FFF2-40B4-BE49-F238E27FC236}">
                  <a16:creationId xmlns:a16="http://schemas.microsoft.com/office/drawing/2014/main" id="{B09C59A9-7B92-46C1-843E-1D9A800CE213}"/>
                </a:ext>
              </a:extLst>
            </p:cNvPr>
            <p:cNvSpPr/>
            <p:nvPr/>
          </p:nvSpPr>
          <p:spPr bwMode="auto">
            <a:xfrm>
              <a:off x="9215134"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1">
              <a:extLst>
                <a:ext uri="{FF2B5EF4-FFF2-40B4-BE49-F238E27FC236}">
                  <a16:creationId xmlns:a16="http://schemas.microsoft.com/office/drawing/2014/main" id="{6F32E397-F908-4CD2-8BFA-C1CE2DFB9C27}"/>
                </a:ext>
              </a:extLst>
            </p:cNvPr>
            <p:cNvSpPr/>
            <p:nvPr/>
          </p:nvSpPr>
          <p:spPr bwMode="auto">
            <a:xfrm>
              <a:off x="9729541"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2">
              <a:extLst>
                <a:ext uri="{FF2B5EF4-FFF2-40B4-BE49-F238E27FC236}">
                  <a16:creationId xmlns:a16="http://schemas.microsoft.com/office/drawing/2014/main" id="{F9216AFF-1422-4123-BC86-7E9C4BA3A97A}"/>
                </a:ext>
              </a:extLst>
            </p:cNvPr>
            <p:cNvSpPr/>
            <p:nvPr/>
          </p:nvSpPr>
          <p:spPr bwMode="auto">
            <a:xfrm>
              <a:off x="10243948" y="32909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3">
              <a:extLst>
                <a:ext uri="{FF2B5EF4-FFF2-40B4-BE49-F238E27FC236}">
                  <a16:creationId xmlns:a16="http://schemas.microsoft.com/office/drawing/2014/main" id="{64AAE34F-8874-46A7-B8AD-396528979DAA}"/>
                </a:ext>
              </a:extLst>
            </p:cNvPr>
            <p:cNvSpPr/>
            <p:nvPr/>
          </p:nvSpPr>
          <p:spPr bwMode="auto">
            <a:xfrm>
              <a:off x="6643098"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4">
              <a:extLst>
                <a:ext uri="{FF2B5EF4-FFF2-40B4-BE49-F238E27FC236}">
                  <a16:creationId xmlns:a16="http://schemas.microsoft.com/office/drawing/2014/main" id="{8DBEED27-1A1F-4EE2-BB1E-13FE66B467AD}"/>
                </a:ext>
              </a:extLst>
            </p:cNvPr>
            <p:cNvSpPr/>
            <p:nvPr/>
          </p:nvSpPr>
          <p:spPr bwMode="auto">
            <a:xfrm>
              <a:off x="7157506"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5">
              <a:extLst>
                <a:ext uri="{FF2B5EF4-FFF2-40B4-BE49-F238E27FC236}">
                  <a16:creationId xmlns:a16="http://schemas.microsoft.com/office/drawing/2014/main" id="{E46FFB36-F257-4D2E-914C-38F27040607C}"/>
                </a:ext>
              </a:extLst>
            </p:cNvPr>
            <p:cNvSpPr/>
            <p:nvPr/>
          </p:nvSpPr>
          <p:spPr bwMode="auto">
            <a:xfrm>
              <a:off x="7671913"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6">
              <a:extLst>
                <a:ext uri="{FF2B5EF4-FFF2-40B4-BE49-F238E27FC236}">
                  <a16:creationId xmlns:a16="http://schemas.microsoft.com/office/drawing/2014/main" id="{EEE2F1E2-7062-4AD5-B920-D0AE3894B3E0}"/>
                </a:ext>
              </a:extLst>
            </p:cNvPr>
            <p:cNvSpPr/>
            <p:nvPr/>
          </p:nvSpPr>
          <p:spPr bwMode="auto">
            <a:xfrm>
              <a:off x="8186320"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7">
              <a:extLst>
                <a:ext uri="{FF2B5EF4-FFF2-40B4-BE49-F238E27FC236}">
                  <a16:creationId xmlns:a16="http://schemas.microsoft.com/office/drawing/2014/main" id="{2788AC34-0C16-4CE3-9F1E-69F6B5E869FE}"/>
                </a:ext>
              </a:extLst>
            </p:cNvPr>
            <p:cNvSpPr/>
            <p:nvPr/>
          </p:nvSpPr>
          <p:spPr bwMode="auto">
            <a:xfrm>
              <a:off x="8700727"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8">
              <a:extLst>
                <a:ext uri="{FF2B5EF4-FFF2-40B4-BE49-F238E27FC236}">
                  <a16:creationId xmlns:a16="http://schemas.microsoft.com/office/drawing/2014/main" id="{5724E805-515F-468E-B6B9-FDDBB5BAEE91}"/>
                </a:ext>
              </a:extLst>
            </p:cNvPr>
            <p:cNvSpPr/>
            <p:nvPr/>
          </p:nvSpPr>
          <p:spPr bwMode="auto">
            <a:xfrm>
              <a:off x="9215134"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49">
              <a:extLst>
                <a:ext uri="{FF2B5EF4-FFF2-40B4-BE49-F238E27FC236}">
                  <a16:creationId xmlns:a16="http://schemas.microsoft.com/office/drawing/2014/main" id="{67F8EDAF-869F-4F6E-80E7-AEB9664DFF95}"/>
                </a:ext>
              </a:extLst>
            </p:cNvPr>
            <p:cNvSpPr/>
            <p:nvPr/>
          </p:nvSpPr>
          <p:spPr bwMode="auto">
            <a:xfrm>
              <a:off x="9729541"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0">
              <a:extLst>
                <a:ext uri="{FF2B5EF4-FFF2-40B4-BE49-F238E27FC236}">
                  <a16:creationId xmlns:a16="http://schemas.microsoft.com/office/drawing/2014/main" id="{05240B6A-8344-4F17-A82E-B3756DBCE031}"/>
                </a:ext>
              </a:extLst>
            </p:cNvPr>
            <p:cNvSpPr/>
            <p:nvPr/>
          </p:nvSpPr>
          <p:spPr bwMode="auto">
            <a:xfrm>
              <a:off x="10243948"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1">
              <a:extLst>
                <a:ext uri="{FF2B5EF4-FFF2-40B4-BE49-F238E27FC236}">
                  <a16:creationId xmlns:a16="http://schemas.microsoft.com/office/drawing/2014/main" id="{05A91D0E-1D10-4C23-9EDC-629DA2D8D462}"/>
                </a:ext>
              </a:extLst>
            </p:cNvPr>
            <p:cNvSpPr/>
            <p:nvPr/>
          </p:nvSpPr>
          <p:spPr bwMode="auto">
            <a:xfrm>
              <a:off x="6643098"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2">
              <a:extLst>
                <a:ext uri="{FF2B5EF4-FFF2-40B4-BE49-F238E27FC236}">
                  <a16:creationId xmlns:a16="http://schemas.microsoft.com/office/drawing/2014/main" id="{CD5295A8-323E-4F22-A97F-518946886565}"/>
                </a:ext>
              </a:extLst>
            </p:cNvPr>
            <p:cNvSpPr/>
            <p:nvPr/>
          </p:nvSpPr>
          <p:spPr bwMode="auto">
            <a:xfrm>
              <a:off x="7157506"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3">
              <a:extLst>
                <a:ext uri="{FF2B5EF4-FFF2-40B4-BE49-F238E27FC236}">
                  <a16:creationId xmlns:a16="http://schemas.microsoft.com/office/drawing/2014/main" id="{FA95B331-8216-40C6-9BCC-91B5C3D7C7F0}"/>
                </a:ext>
              </a:extLst>
            </p:cNvPr>
            <p:cNvSpPr/>
            <p:nvPr/>
          </p:nvSpPr>
          <p:spPr bwMode="auto">
            <a:xfrm>
              <a:off x="7671913"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4">
              <a:extLst>
                <a:ext uri="{FF2B5EF4-FFF2-40B4-BE49-F238E27FC236}">
                  <a16:creationId xmlns:a16="http://schemas.microsoft.com/office/drawing/2014/main" id="{C16577D1-6BD5-4B0D-B184-D5F71DD7CAF2}"/>
                </a:ext>
              </a:extLst>
            </p:cNvPr>
            <p:cNvSpPr/>
            <p:nvPr/>
          </p:nvSpPr>
          <p:spPr bwMode="auto">
            <a:xfrm>
              <a:off x="8186320" y="43105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5">
              <a:extLst>
                <a:ext uri="{FF2B5EF4-FFF2-40B4-BE49-F238E27FC236}">
                  <a16:creationId xmlns:a16="http://schemas.microsoft.com/office/drawing/2014/main" id="{0B80A6BD-E2DE-40E1-81FE-718752FFE740}"/>
                </a:ext>
              </a:extLst>
            </p:cNvPr>
            <p:cNvSpPr/>
            <p:nvPr/>
          </p:nvSpPr>
          <p:spPr bwMode="auto">
            <a:xfrm>
              <a:off x="8700727"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6">
              <a:extLst>
                <a:ext uri="{FF2B5EF4-FFF2-40B4-BE49-F238E27FC236}">
                  <a16:creationId xmlns:a16="http://schemas.microsoft.com/office/drawing/2014/main" id="{4C80C27A-AEF8-4F35-9576-C3B98FB4BBDF}"/>
                </a:ext>
              </a:extLst>
            </p:cNvPr>
            <p:cNvSpPr/>
            <p:nvPr/>
          </p:nvSpPr>
          <p:spPr bwMode="auto">
            <a:xfrm>
              <a:off x="9215134"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7">
              <a:extLst>
                <a:ext uri="{FF2B5EF4-FFF2-40B4-BE49-F238E27FC236}">
                  <a16:creationId xmlns:a16="http://schemas.microsoft.com/office/drawing/2014/main" id="{56069F72-16C2-4D50-A0B0-981C4B40262B}"/>
                </a:ext>
              </a:extLst>
            </p:cNvPr>
            <p:cNvSpPr/>
            <p:nvPr/>
          </p:nvSpPr>
          <p:spPr bwMode="auto">
            <a:xfrm>
              <a:off x="9729541"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8">
              <a:extLst>
                <a:ext uri="{FF2B5EF4-FFF2-40B4-BE49-F238E27FC236}">
                  <a16:creationId xmlns:a16="http://schemas.microsoft.com/office/drawing/2014/main" id="{22A85ABE-DE33-4992-857C-646272D7413C}"/>
                </a:ext>
              </a:extLst>
            </p:cNvPr>
            <p:cNvSpPr/>
            <p:nvPr/>
          </p:nvSpPr>
          <p:spPr bwMode="auto">
            <a:xfrm>
              <a:off x="10243948"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59">
              <a:extLst>
                <a:ext uri="{FF2B5EF4-FFF2-40B4-BE49-F238E27FC236}">
                  <a16:creationId xmlns:a16="http://schemas.microsoft.com/office/drawing/2014/main" id="{6730F06D-54AC-44C5-BD14-C902B6E8685F}"/>
                </a:ext>
              </a:extLst>
            </p:cNvPr>
            <p:cNvSpPr/>
            <p:nvPr/>
          </p:nvSpPr>
          <p:spPr bwMode="auto">
            <a:xfrm>
              <a:off x="6635634"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0">
              <a:extLst>
                <a:ext uri="{FF2B5EF4-FFF2-40B4-BE49-F238E27FC236}">
                  <a16:creationId xmlns:a16="http://schemas.microsoft.com/office/drawing/2014/main" id="{9F18DE27-D3FD-4D20-90CF-1ADAC8E6C469}"/>
                </a:ext>
              </a:extLst>
            </p:cNvPr>
            <p:cNvSpPr/>
            <p:nvPr/>
          </p:nvSpPr>
          <p:spPr bwMode="auto">
            <a:xfrm>
              <a:off x="7150041"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1">
              <a:extLst>
                <a:ext uri="{FF2B5EF4-FFF2-40B4-BE49-F238E27FC236}">
                  <a16:creationId xmlns:a16="http://schemas.microsoft.com/office/drawing/2014/main" id="{DA661F64-0D54-4A14-B1AA-D2BBBDBE5F43}"/>
                </a:ext>
              </a:extLst>
            </p:cNvPr>
            <p:cNvSpPr/>
            <p:nvPr/>
          </p:nvSpPr>
          <p:spPr bwMode="auto">
            <a:xfrm>
              <a:off x="7664448"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2">
              <a:extLst>
                <a:ext uri="{FF2B5EF4-FFF2-40B4-BE49-F238E27FC236}">
                  <a16:creationId xmlns:a16="http://schemas.microsoft.com/office/drawing/2014/main" id="{0A0766BE-0098-480F-8226-F64DEB5163E9}"/>
                </a:ext>
              </a:extLst>
            </p:cNvPr>
            <p:cNvSpPr/>
            <p:nvPr/>
          </p:nvSpPr>
          <p:spPr bwMode="auto">
            <a:xfrm>
              <a:off x="8178855"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3">
              <a:extLst>
                <a:ext uri="{FF2B5EF4-FFF2-40B4-BE49-F238E27FC236}">
                  <a16:creationId xmlns:a16="http://schemas.microsoft.com/office/drawing/2014/main" id="{43CD3BA0-7449-4881-A64A-8B8DB6AC7002}"/>
                </a:ext>
              </a:extLst>
            </p:cNvPr>
            <p:cNvSpPr/>
            <p:nvPr/>
          </p:nvSpPr>
          <p:spPr bwMode="auto">
            <a:xfrm>
              <a:off x="8693262"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4">
              <a:extLst>
                <a:ext uri="{FF2B5EF4-FFF2-40B4-BE49-F238E27FC236}">
                  <a16:creationId xmlns:a16="http://schemas.microsoft.com/office/drawing/2014/main" id="{6BEAF858-9576-45D7-84B2-170673F8B396}"/>
                </a:ext>
              </a:extLst>
            </p:cNvPr>
            <p:cNvSpPr/>
            <p:nvPr/>
          </p:nvSpPr>
          <p:spPr bwMode="auto">
            <a:xfrm>
              <a:off x="9207669"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5">
              <a:extLst>
                <a:ext uri="{FF2B5EF4-FFF2-40B4-BE49-F238E27FC236}">
                  <a16:creationId xmlns:a16="http://schemas.microsoft.com/office/drawing/2014/main" id="{DD015EA5-B5F9-4FC9-B3D8-F8B85810D38D}"/>
                </a:ext>
              </a:extLst>
            </p:cNvPr>
            <p:cNvSpPr/>
            <p:nvPr/>
          </p:nvSpPr>
          <p:spPr bwMode="auto">
            <a:xfrm>
              <a:off x="9722077"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6">
              <a:extLst>
                <a:ext uri="{FF2B5EF4-FFF2-40B4-BE49-F238E27FC236}">
                  <a16:creationId xmlns:a16="http://schemas.microsoft.com/office/drawing/2014/main" id="{1C6315FF-7A72-4BC5-8BB0-1EA127B9E138}"/>
                </a:ext>
              </a:extLst>
            </p:cNvPr>
            <p:cNvSpPr/>
            <p:nvPr/>
          </p:nvSpPr>
          <p:spPr bwMode="auto">
            <a:xfrm>
              <a:off x="10236484" y="482031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69">
              <a:extLst>
                <a:ext uri="{FF2B5EF4-FFF2-40B4-BE49-F238E27FC236}">
                  <a16:creationId xmlns:a16="http://schemas.microsoft.com/office/drawing/2014/main" id="{611BB34C-C983-4208-AAA1-54687A655F9B}"/>
                </a:ext>
              </a:extLst>
            </p:cNvPr>
            <p:cNvSpPr/>
            <p:nvPr/>
          </p:nvSpPr>
          <p:spPr bwMode="auto">
            <a:xfrm>
              <a:off x="6635634"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0">
              <a:extLst>
                <a:ext uri="{FF2B5EF4-FFF2-40B4-BE49-F238E27FC236}">
                  <a16:creationId xmlns:a16="http://schemas.microsoft.com/office/drawing/2014/main" id="{FCB3A994-5299-4DD5-808C-27C811EAE103}"/>
                </a:ext>
              </a:extLst>
            </p:cNvPr>
            <p:cNvSpPr/>
            <p:nvPr/>
          </p:nvSpPr>
          <p:spPr bwMode="auto">
            <a:xfrm>
              <a:off x="7150042"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1">
              <a:extLst>
                <a:ext uri="{FF2B5EF4-FFF2-40B4-BE49-F238E27FC236}">
                  <a16:creationId xmlns:a16="http://schemas.microsoft.com/office/drawing/2014/main" id="{3C4EAA4C-1C08-439D-BFF2-F3C3116C8C09}"/>
                </a:ext>
              </a:extLst>
            </p:cNvPr>
            <p:cNvSpPr/>
            <p:nvPr/>
          </p:nvSpPr>
          <p:spPr bwMode="auto">
            <a:xfrm>
              <a:off x="7664449"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2">
              <a:extLst>
                <a:ext uri="{FF2B5EF4-FFF2-40B4-BE49-F238E27FC236}">
                  <a16:creationId xmlns:a16="http://schemas.microsoft.com/office/drawing/2014/main" id="{A8184BD5-5A5C-4644-8208-B00FFB5384FC}"/>
                </a:ext>
              </a:extLst>
            </p:cNvPr>
            <p:cNvSpPr/>
            <p:nvPr/>
          </p:nvSpPr>
          <p:spPr bwMode="auto">
            <a:xfrm>
              <a:off x="8178856"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3">
              <a:extLst>
                <a:ext uri="{FF2B5EF4-FFF2-40B4-BE49-F238E27FC236}">
                  <a16:creationId xmlns:a16="http://schemas.microsoft.com/office/drawing/2014/main" id="{2FCC575D-91C3-4B86-B27B-7CF0028581BA}"/>
                </a:ext>
              </a:extLst>
            </p:cNvPr>
            <p:cNvSpPr/>
            <p:nvPr/>
          </p:nvSpPr>
          <p:spPr bwMode="auto">
            <a:xfrm>
              <a:off x="8693263"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4">
              <a:extLst>
                <a:ext uri="{FF2B5EF4-FFF2-40B4-BE49-F238E27FC236}">
                  <a16:creationId xmlns:a16="http://schemas.microsoft.com/office/drawing/2014/main" id="{067B4E8F-AE4B-41FE-B0BC-37C804125640}"/>
                </a:ext>
              </a:extLst>
            </p:cNvPr>
            <p:cNvSpPr/>
            <p:nvPr/>
          </p:nvSpPr>
          <p:spPr bwMode="auto">
            <a:xfrm>
              <a:off x="9207670"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5">
              <a:extLst>
                <a:ext uri="{FF2B5EF4-FFF2-40B4-BE49-F238E27FC236}">
                  <a16:creationId xmlns:a16="http://schemas.microsoft.com/office/drawing/2014/main" id="{626BB9A0-6467-4AF8-B594-654C66CD3516}"/>
                </a:ext>
              </a:extLst>
            </p:cNvPr>
            <p:cNvSpPr/>
            <p:nvPr/>
          </p:nvSpPr>
          <p:spPr bwMode="auto">
            <a:xfrm>
              <a:off x="9722077"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6">
              <a:extLst>
                <a:ext uri="{FF2B5EF4-FFF2-40B4-BE49-F238E27FC236}">
                  <a16:creationId xmlns:a16="http://schemas.microsoft.com/office/drawing/2014/main" id="{E4A26854-28CB-4869-807B-4CAC8EF9BD16}"/>
                </a:ext>
              </a:extLst>
            </p:cNvPr>
            <p:cNvSpPr/>
            <p:nvPr/>
          </p:nvSpPr>
          <p:spPr bwMode="auto">
            <a:xfrm>
              <a:off x="10236484"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7">
              <a:extLst>
                <a:ext uri="{FF2B5EF4-FFF2-40B4-BE49-F238E27FC236}">
                  <a16:creationId xmlns:a16="http://schemas.microsoft.com/office/drawing/2014/main" id="{18A89D3C-D560-4B01-BD11-84D9D44769CD}"/>
                </a:ext>
              </a:extLst>
            </p:cNvPr>
            <p:cNvSpPr/>
            <p:nvPr/>
          </p:nvSpPr>
          <p:spPr bwMode="auto">
            <a:xfrm>
              <a:off x="6635634"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8">
              <a:extLst>
                <a:ext uri="{FF2B5EF4-FFF2-40B4-BE49-F238E27FC236}">
                  <a16:creationId xmlns:a16="http://schemas.microsoft.com/office/drawing/2014/main" id="{CF5CF69C-48D8-49DC-8B6F-A7944747C036}"/>
                </a:ext>
              </a:extLst>
            </p:cNvPr>
            <p:cNvSpPr/>
            <p:nvPr/>
          </p:nvSpPr>
          <p:spPr bwMode="auto">
            <a:xfrm>
              <a:off x="7150042"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79">
              <a:extLst>
                <a:ext uri="{FF2B5EF4-FFF2-40B4-BE49-F238E27FC236}">
                  <a16:creationId xmlns:a16="http://schemas.microsoft.com/office/drawing/2014/main" id="{0131BB1E-34A2-417D-9BD1-9CD1A19D5B8E}"/>
                </a:ext>
              </a:extLst>
            </p:cNvPr>
            <p:cNvSpPr/>
            <p:nvPr/>
          </p:nvSpPr>
          <p:spPr bwMode="auto">
            <a:xfrm>
              <a:off x="766444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0">
              <a:extLst>
                <a:ext uri="{FF2B5EF4-FFF2-40B4-BE49-F238E27FC236}">
                  <a16:creationId xmlns:a16="http://schemas.microsoft.com/office/drawing/2014/main" id="{3FC0A518-6B4E-4EB6-9B4C-EADE9AC4E531}"/>
                </a:ext>
              </a:extLst>
            </p:cNvPr>
            <p:cNvSpPr/>
            <p:nvPr/>
          </p:nvSpPr>
          <p:spPr bwMode="auto">
            <a:xfrm>
              <a:off x="8178856" y="583986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1">
              <a:extLst>
                <a:ext uri="{FF2B5EF4-FFF2-40B4-BE49-F238E27FC236}">
                  <a16:creationId xmlns:a16="http://schemas.microsoft.com/office/drawing/2014/main" id="{3DC22766-109F-4FD4-8B4C-08F54A8DCB43}"/>
                </a:ext>
              </a:extLst>
            </p:cNvPr>
            <p:cNvSpPr/>
            <p:nvPr/>
          </p:nvSpPr>
          <p:spPr bwMode="auto">
            <a:xfrm>
              <a:off x="8693263"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2">
              <a:extLst>
                <a:ext uri="{FF2B5EF4-FFF2-40B4-BE49-F238E27FC236}">
                  <a16:creationId xmlns:a16="http://schemas.microsoft.com/office/drawing/2014/main" id="{5777C7FB-CF0B-4F9F-9612-25DB96636497}"/>
                </a:ext>
              </a:extLst>
            </p:cNvPr>
            <p:cNvSpPr/>
            <p:nvPr/>
          </p:nvSpPr>
          <p:spPr bwMode="auto">
            <a:xfrm>
              <a:off x="9207670"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3">
              <a:extLst>
                <a:ext uri="{FF2B5EF4-FFF2-40B4-BE49-F238E27FC236}">
                  <a16:creationId xmlns:a16="http://schemas.microsoft.com/office/drawing/2014/main" id="{18C68559-9151-418B-94DA-A652B7781047}"/>
                </a:ext>
              </a:extLst>
            </p:cNvPr>
            <p:cNvSpPr/>
            <p:nvPr/>
          </p:nvSpPr>
          <p:spPr bwMode="auto">
            <a:xfrm>
              <a:off x="9722077"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4">
              <a:extLst>
                <a:ext uri="{FF2B5EF4-FFF2-40B4-BE49-F238E27FC236}">
                  <a16:creationId xmlns:a16="http://schemas.microsoft.com/office/drawing/2014/main" id="{8DD03553-F129-48ED-AAAC-E8AE9280F316}"/>
                </a:ext>
              </a:extLst>
            </p:cNvPr>
            <p:cNvSpPr/>
            <p:nvPr/>
          </p:nvSpPr>
          <p:spPr bwMode="auto">
            <a:xfrm>
              <a:off x="10236484"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5">
              <a:extLst>
                <a:ext uri="{FF2B5EF4-FFF2-40B4-BE49-F238E27FC236}">
                  <a16:creationId xmlns:a16="http://schemas.microsoft.com/office/drawing/2014/main" id="{328B6F0E-E159-41C8-9CB1-99C986754BA6}"/>
                </a:ext>
              </a:extLst>
            </p:cNvPr>
            <p:cNvSpPr/>
            <p:nvPr/>
          </p:nvSpPr>
          <p:spPr bwMode="auto">
            <a:xfrm>
              <a:off x="6628170"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6">
              <a:extLst>
                <a:ext uri="{FF2B5EF4-FFF2-40B4-BE49-F238E27FC236}">
                  <a16:creationId xmlns:a16="http://schemas.microsoft.com/office/drawing/2014/main" id="{D4D18763-D14F-4F43-9786-F2EFCA11517D}"/>
                </a:ext>
              </a:extLst>
            </p:cNvPr>
            <p:cNvSpPr/>
            <p:nvPr/>
          </p:nvSpPr>
          <p:spPr bwMode="auto">
            <a:xfrm>
              <a:off x="7142577"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7">
              <a:extLst>
                <a:ext uri="{FF2B5EF4-FFF2-40B4-BE49-F238E27FC236}">
                  <a16:creationId xmlns:a16="http://schemas.microsoft.com/office/drawing/2014/main" id="{4432A786-9244-4C60-915F-58D93C29F784}"/>
                </a:ext>
              </a:extLst>
            </p:cNvPr>
            <p:cNvSpPr/>
            <p:nvPr/>
          </p:nvSpPr>
          <p:spPr bwMode="auto">
            <a:xfrm>
              <a:off x="7656984"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8">
              <a:extLst>
                <a:ext uri="{FF2B5EF4-FFF2-40B4-BE49-F238E27FC236}">
                  <a16:creationId xmlns:a16="http://schemas.microsoft.com/office/drawing/2014/main" id="{08B58862-93A5-4E23-A7D9-91BCFE6DE3F2}"/>
                </a:ext>
              </a:extLst>
            </p:cNvPr>
            <p:cNvSpPr/>
            <p:nvPr/>
          </p:nvSpPr>
          <p:spPr bwMode="auto">
            <a:xfrm>
              <a:off x="8171391"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89">
              <a:extLst>
                <a:ext uri="{FF2B5EF4-FFF2-40B4-BE49-F238E27FC236}">
                  <a16:creationId xmlns:a16="http://schemas.microsoft.com/office/drawing/2014/main" id="{7717C681-B313-4FB3-96B8-2736FDB872C3}"/>
                </a:ext>
              </a:extLst>
            </p:cNvPr>
            <p:cNvSpPr/>
            <p:nvPr/>
          </p:nvSpPr>
          <p:spPr bwMode="auto">
            <a:xfrm>
              <a:off x="8685798"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0">
              <a:extLst>
                <a:ext uri="{FF2B5EF4-FFF2-40B4-BE49-F238E27FC236}">
                  <a16:creationId xmlns:a16="http://schemas.microsoft.com/office/drawing/2014/main" id="{29F8A788-1CB1-4F2E-B478-97B588809870}"/>
                </a:ext>
              </a:extLst>
            </p:cNvPr>
            <p:cNvSpPr/>
            <p:nvPr/>
          </p:nvSpPr>
          <p:spPr bwMode="auto">
            <a:xfrm>
              <a:off x="9200205"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1">
              <a:extLst>
                <a:ext uri="{FF2B5EF4-FFF2-40B4-BE49-F238E27FC236}">
                  <a16:creationId xmlns:a16="http://schemas.microsoft.com/office/drawing/2014/main" id="{7DDE1DE8-4ED4-402F-AEB8-8CCB6D9FE3C1}"/>
                </a:ext>
              </a:extLst>
            </p:cNvPr>
            <p:cNvSpPr/>
            <p:nvPr/>
          </p:nvSpPr>
          <p:spPr bwMode="auto">
            <a:xfrm>
              <a:off x="9714613"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2">
              <a:extLst>
                <a:ext uri="{FF2B5EF4-FFF2-40B4-BE49-F238E27FC236}">
                  <a16:creationId xmlns:a16="http://schemas.microsoft.com/office/drawing/2014/main" id="{84F7FB90-CDB6-4A62-8440-4C794B6D8B89}"/>
                </a:ext>
              </a:extLst>
            </p:cNvPr>
            <p:cNvSpPr/>
            <p:nvPr/>
          </p:nvSpPr>
          <p:spPr bwMode="auto">
            <a:xfrm>
              <a:off x="10229020" y="6349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3">
              <a:extLst>
                <a:ext uri="{FF2B5EF4-FFF2-40B4-BE49-F238E27FC236}">
                  <a16:creationId xmlns:a16="http://schemas.microsoft.com/office/drawing/2014/main" id="{FA0E7AFD-B4F4-4ACB-919C-C5189F52F409}"/>
                </a:ext>
              </a:extLst>
            </p:cNvPr>
            <p:cNvSpPr/>
            <p:nvPr/>
          </p:nvSpPr>
          <p:spPr bwMode="auto">
            <a:xfrm>
              <a:off x="6649581"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4">
              <a:extLst>
                <a:ext uri="{FF2B5EF4-FFF2-40B4-BE49-F238E27FC236}">
                  <a16:creationId xmlns:a16="http://schemas.microsoft.com/office/drawing/2014/main" id="{A95CEE27-38B3-475B-8DCF-68F9EC4C9729}"/>
                </a:ext>
              </a:extLst>
            </p:cNvPr>
            <p:cNvSpPr/>
            <p:nvPr/>
          </p:nvSpPr>
          <p:spPr bwMode="auto">
            <a:xfrm>
              <a:off x="7163989"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5">
              <a:extLst>
                <a:ext uri="{FF2B5EF4-FFF2-40B4-BE49-F238E27FC236}">
                  <a16:creationId xmlns:a16="http://schemas.microsoft.com/office/drawing/2014/main" id="{4DF5DF49-4D92-453B-9DC7-2FC3B2BEDEC0}"/>
                </a:ext>
              </a:extLst>
            </p:cNvPr>
            <p:cNvSpPr/>
            <p:nvPr/>
          </p:nvSpPr>
          <p:spPr bwMode="auto">
            <a:xfrm>
              <a:off x="7678396"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6">
              <a:extLst>
                <a:ext uri="{FF2B5EF4-FFF2-40B4-BE49-F238E27FC236}">
                  <a16:creationId xmlns:a16="http://schemas.microsoft.com/office/drawing/2014/main" id="{0C7915B1-1EFA-4362-ACAB-40FC0C7D1714}"/>
                </a:ext>
              </a:extLst>
            </p:cNvPr>
            <p:cNvSpPr/>
            <p:nvPr/>
          </p:nvSpPr>
          <p:spPr bwMode="auto">
            <a:xfrm>
              <a:off x="8192803"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7">
              <a:extLst>
                <a:ext uri="{FF2B5EF4-FFF2-40B4-BE49-F238E27FC236}">
                  <a16:creationId xmlns:a16="http://schemas.microsoft.com/office/drawing/2014/main" id="{2FE0C281-BE96-4E4F-86F5-60685DF23A84}"/>
                </a:ext>
              </a:extLst>
            </p:cNvPr>
            <p:cNvSpPr/>
            <p:nvPr/>
          </p:nvSpPr>
          <p:spPr bwMode="auto">
            <a:xfrm>
              <a:off x="8707210"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8">
              <a:extLst>
                <a:ext uri="{FF2B5EF4-FFF2-40B4-BE49-F238E27FC236}">
                  <a16:creationId xmlns:a16="http://schemas.microsoft.com/office/drawing/2014/main" id="{F1711AC7-79A5-40B2-AABE-9BD241811DC4}"/>
                </a:ext>
              </a:extLst>
            </p:cNvPr>
            <p:cNvSpPr/>
            <p:nvPr/>
          </p:nvSpPr>
          <p:spPr bwMode="auto">
            <a:xfrm>
              <a:off x="9221617"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99">
              <a:extLst>
                <a:ext uri="{FF2B5EF4-FFF2-40B4-BE49-F238E27FC236}">
                  <a16:creationId xmlns:a16="http://schemas.microsoft.com/office/drawing/2014/main" id="{10CE5FCC-7B68-4FAA-9B5D-F5DA679DF9DC}"/>
                </a:ext>
              </a:extLst>
            </p:cNvPr>
            <p:cNvSpPr/>
            <p:nvPr/>
          </p:nvSpPr>
          <p:spPr bwMode="auto">
            <a:xfrm>
              <a:off x="9736024"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0">
              <a:extLst>
                <a:ext uri="{FF2B5EF4-FFF2-40B4-BE49-F238E27FC236}">
                  <a16:creationId xmlns:a16="http://schemas.microsoft.com/office/drawing/2014/main" id="{1162B34E-B2A6-4976-B66D-F0248028B8F1}"/>
                </a:ext>
              </a:extLst>
            </p:cNvPr>
            <p:cNvSpPr/>
            <p:nvPr/>
          </p:nvSpPr>
          <p:spPr bwMode="auto">
            <a:xfrm>
              <a:off x="10250431"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1">
              <a:extLst>
                <a:ext uri="{FF2B5EF4-FFF2-40B4-BE49-F238E27FC236}">
                  <a16:creationId xmlns:a16="http://schemas.microsoft.com/office/drawing/2014/main" id="{2CB1AA1B-2B85-4675-938A-8CABCBB7152C}"/>
                </a:ext>
              </a:extLst>
            </p:cNvPr>
            <p:cNvSpPr/>
            <p:nvPr/>
          </p:nvSpPr>
          <p:spPr bwMode="auto">
            <a:xfrm>
              <a:off x="6649581"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2">
              <a:extLst>
                <a:ext uri="{FF2B5EF4-FFF2-40B4-BE49-F238E27FC236}">
                  <a16:creationId xmlns:a16="http://schemas.microsoft.com/office/drawing/2014/main" id="{5FDB2278-C3FA-4E53-A5CE-7C30263EA8A4}"/>
                </a:ext>
              </a:extLst>
            </p:cNvPr>
            <p:cNvSpPr/>
            <p:nvPr/>
          </p:nvSpPr>
          <p:spPr bwMode="auto">
            <a:xfrm>
              <a:off x="7163989"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3">
              <a:extLst>
                <a:ext uri="{FF2B5EF4-FFF2-40B4-BE49-F238E27FC236}">
                  <a16:creationId xmlns:a16="http://schemas.microsoft.com/office/drawing/2014/main" id="{FCFEF151-E486-444F-B05B-1250FE3DB1F9}"/>
                </a:ext>
              </a:extLst>
            </p:cNvPr>
            <p:cNvSpPr/>
            <p:nvPr/>
          </p:nvSpPr>
          <p:spPr bwMode="auto">
            <a:xfrm>
              <a:off x="7678396"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4">
              <a:extLst>
                <a:ext uri="{FF2B5EF4-FFF2-40B4-BE49-F238E27FC236}">
                  <a16:creationId xmlns:a16="http://schemas.microsoft.com/office/drawing/2014/main" id="{F3230680-06BC-4437-8AF0-F5BBD6667E68}"/>
                </a:ext>
              </a:extLst>
            </p:cNvPr>
            <p:cNvSpPr/>
            <p:nvPr/>
          </p:nvSpPr>
          <p:spPr bwMode="auto">
            <a:xfrm>
              <a:off x="8192803" y="7420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5">
              <a:extLst>
                <a:ext uri="{FF2B5EF4-FFF2-40B4-BE49-F238E27FC236}">
                  <a16:creationId xmlns:a16="http://schemas.microsoft.com/office/drawing/2014/main" id="{D5A774AE-744E-48C2-952A-7A4FE70BCD56}"/>
                </a:ext>
              </a:extLst>
            </p:cNvPr>
            <p:cNvSpPr/>
            <p:nvPr/>
          </p:nvSpPr>
          <p:spPr bwMode="auto">
            <a:xfrm>
              <a:off x="8707210"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6">
              <a:extLst>
                <a:ext uri="{FF2B5EF4-FFF2-40B4-BE49-F238E27FC236}">
                  <a16:creationId xmlns:a16="http://schemas.microsoft.com/office/drawing/2014/main" id="{537C77E8-98C2-4B6D-9D84-582FBA7F6F4B}"/>
                </a:ext>
              </a:extLst>
            </p:cNvPr>
            <p:cNvSpPr/>
            <p:nvPr/>
          </p:nvSpPr>
          <p:spPr bwMode="auto">
            <a:xfrm>
              <a:off x="9221617"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7">
              <a:extLst>
                <a:ext uri="{FF2B5EF4-FFF2-40B4-BE49-F238E27FC236}">
                  <a16:creationId xmlns:a16="http://schemas.microsoft.com/office/drawing/2014/main" id="{6929F66E-370E-4E6E-B483-85B5FAD91C77}"/>
                </a:ext>
              </a:extLst>
            </p:cNvPr>
            <p:cNvSpPr/>
            <p:nvPr/>
          </p:nvSpPr>
          <p:spPr bwMode="auto">
            <a:xfrm>
              <a:off x="9736024"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8">
              <a:extLst>
                <a:ext uri="{FF2B5EF4-FFF2-40B4-BE49-F238E27FC236}">
                  <a16:creationId xmlns:a16="http://schemas.microsoft.com/office/drawing/2014/main" id="{1321BBF9-D0FD-441A-A1FB-6C727C4B244E}"/>
                </a:ext>
              </a:extLst>
            </p:cNvPr>
            <p:cNvSpPr/>
            <p:nvPr/>
          </p:nvSpPr>
          <p:spPr bwMode="auto">
            <a:xfrm>
              <a:off x="10250431"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09">
              <a:extLst>
                <a:ext uri="{FF2B5EF4-FFF2-40B4-BE49-F238E27FC236}">
                  <a16:creationId xmlns:a16="http://schemas.microsoft.com/office/drawing/2014/main" id="{F0D35521-0F39-4CA1-B8E7-CB20F9CA3DBC}"/>
                </a:ext>
              </a:extLst>
            </p:cNvPr>
            <p:cNvSpPr/>
            <p:nvPr/>
          </p:nvSpPr>
          <p:spPr bwMode="auto">
            <a:xfrm>
              <a:off x="8178855"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0">
              <a:extLst>
                <a:ext uri="{FF2B5EF4-FFF2-40B4-BE49-F238E27FC236}">
                  <a16:creationId xmlns:a16="http://schemas.microsoft.com/office/drawing/2014/main" id="{6E4CDCA5-B684-4FFD-BAA2-FB894A4C9995}"/>
                </a:ext>
              </a:extLst>
            </p:cNvPr>
            <p:cNvSpPr/>
            <p:nvPr/>
          </p:nvSpPr>
          <p:spPr bwMode="auto">
            <a:xfrm>
              <a:off x="8693262"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1">
              <a:extLst>
                <a:ext uri="{FF2B5EF4-FFF2-40B4-BE49-F238E27FC236}">
                  <a16:creationId xmlns:a16="http://schemas.microsoft.com/office/drawing/2014/main" id="{610DB23E-9BE3-45A8-B057-FCA79C2E89D5}"/>
                </a:ext>
              </a:extLst>
            </p:cNvPr>
            <p:cNvSpPr/>
            <p:nvPr/>
          </p:nvSpPr>
          <p:spPr bwMode="auto">
            <a:xfrm>
              <a:off x="6635634" y="227338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2">
              <a:extLst>
                <a:ext uri="{FF2B5EF4-FFF2-40B4-BE49-F238E27FC236}">
                  <a16:creationId xmlns:a16="http://schemas.microsoft.com/office/drawing/2014/main" id="{08B46758-F5F6-4E7C-AA19-2C9155CD1FEA}"/>
                </a:ext>
              </a:extLst>
            </p:cNvPr>
            <p:cNvSpPr/>
            <p:nvPr/>
          </p:nvSpPr>
          <p:spPr bwMode="auto">
            <a:xfrm>
              <a:off x="7150041"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3">
              <a:extLst>
                <a:ext uri="{FF2B5EF4-FFF2-40B4-BE49-F238E27FC236}">
                  <a16:creationId xmlns:a16="http://schemas.microsoft.com/office/drawing/2014/main" id="{1A890133-60A2-485F-B66A-FC674F209462}"/>
                </a:ext>
              </a:extLst>
            </p:cNvPr>
            <p:cNvSpPr/>
            <p:nvPr/>
          </p:nvSpPr>
          <p:spPr bwMode="auto">
            <a:xfrm>
              <a:off x="7664447"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4">
              <a:extLst>
                <a:ext uri="{FF2B5EF4-FFF2-40B4-BE49-F238E27FC236}">
                  <a16:creationId xmlns:a16="http://schemas.microsoft.com/office/drawing/2014/main" id="{2C6A3B86-4EC8-4DE1-880A-F2FD3EFC10B3}"/>
                </a:ext>
              </a:extLst>
            </p:cNvPr>
            <p:cNvSpPr/>
            <p:nvPr/>
          </p:nvSpPr>
          <p:spPr bwMode="auto">
            <a:xfrm>
              <a:off x="9214152"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5">
              <a:extLst>
                <a:ext uri="{FF2B5EF4-FFF2-40B4-BE49-F238E27FC236}">
                  <a16:creationId xmlns:a16="http://schemas.microsoft.com/office/drawing/2014/main" id="{F79D7D9B-442E-44EE-9B6C-87E5286AAC02}"/>
                </a:ext>
              </a:extLst>
            </p:cNvPr>
            <p:cNvSpPr/>
            <p:nvPr/>
          </p:nvSpPr>
          <p:spPr bwMode="auto">
            <a:xfrm>
              <a:off x="9728560"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6">
              <a:extLst>
                <a:ext uri="{FF2B5EF4-FFF2-40B4-BE49-F238E27FC236}">
                  <a16:creationId xmlns:a16="http://schemas.microsoft.com/office/drawing/2014/main" id="{0BD1C0BA-0D40-4776-A124-E6B66EDC503B}"/>
                </a:ext>
              </a:extLst>
            </p:cNvPr>
            <p:cNvSpPr/>
            <p:nvPr/>
          </p:nvSpPr>
          <p:spPr bwMode="auto">
            <a:xfrm>
              <a:off x="10242967" y="125185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7">
              <a:extLst>
                <a:ext uri="{FF2B5EF4-FFF2-40B4-BE49-F238E27FC236}">
                  <a16:creationId xmlns:a16="http://schemas.microsoft.com/office/drawing/2014/main" id="{0A79D824-769E-4DFA-9898-C4D533483E9F}"/>
                </a:ext>
              </a:extLst>
            </p:cNvPr>
            <p:cNvSpPr/>
            <p:nvPr/>
          </p:nvSpPr>
          <p:spPr bwMode="auto">
            <a:xfrm>
              <a:off x="10770530" y="1761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8">
              <a:extLst>
                <a:ext uri="{FF2B5EF4-FFF2-40B4-BE49-F238E27FC236}">
                  <a16:creationId xmlns:a16="http://schemas.microsoft.com/office/drawing/2014/main" id="{94E1FAE5-F1FE-4D86-AB4A-F97845BBCC9A}"/>
                </a:ext>
              </a:extLst>
            </p:cNvPr>
            <p:cNvSpPr/>
            <p:nvPr/>
          </p:nvSpPr>
          <p:spPr bwMode="auto">
            <a:xfrm>
              <a:off x="11284937"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19">
              <a:extLst>
                <a:ext uri="{FF2B5EF4-FFF2-40B4-BE49-F238E27FC236}">
                  <a16:creationId xmlns:a16="http://schemas.microsoft.com/office/drawing/2014/main" id="{59FD4A64-EA9A-4DFB-B8F7-1F14E42D67B7}"/>
                </a:ext>
              </a:extLst>
            </p:cNvPr>
            <p:cNvSpPr/>
            <p:nvPr/>
          </p:nvSpPr>
          <p:spPr bwMode="auto">
            <a:xfrm>
              <a:off x="11800864" y="176164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0">
              <a:extLst>
                <a:ext uri="{FF2B5EF4-FFF2-40B4-BE49-F238E27FC236}">
                  <a16:creationId xmlns:a16="http://schemas.microsoft.com/office/drawing/2014/main" id="{E53200F0-5CF2-466D-A7AC-F1103736689E}"/>
                </a:ext>
              </a:extLst>
            </p:cNvPr>
            <p:cNvSpPr/>
            <p:nvPr/>
          </p:nvSpPr>
          <p:spPr bwMode="auto">
            <a:xfrm>
              <a:off x="10770530" y="227142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1">
              <a:extLst>
                <a:ext uri="{FF2B5EF4-FFF2-40B4-BE49-F238E27FC236}">
                  <a16:creationId xmlns:a16="http://schemas.microsoft.com/office/drawing/2014/main" id="{188119C0-3C68-4D6D-ACD7-651A78FE984E}"/>
                </a:ext>
              </a:extLst>
            </p:cNvPr>
            <p:cNvSpPr/>
            <p:nvPr/>
          </p:nvSpPr>
          <p:spPr bwMode="auto">
            <a:xfrm>
              <a:off x="11284937"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2">
              <a:extLst>
                <a:ext uri="{FF2B5EF4-FFF2-40B4-BE49-F238E27FC236}">
                  <a16:creationId xmlns:a16="http://schemas.microsoft.com/office/drawing/2014/main" id="{73DD1714-FFB3-4110-9963-5D4FCC91A800}"/>
                </a:ext>
              </a:extLst>
            </p:cNvPr>
            <p:cNvSpPr/>
            <p:nvPr/>
          </p:nvSpPr>
          <p:spPr bwMode="auto">
            <a:xfrm>
              <a:off x="11799344"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3">
              <a:extLst>
                <a:ext uri="{FF2B5EF4-FFF2-40B4-BE49-F238E27FC236}">
                  <a16:creationId xmlns:a16="http://schemas.microsoft.com/office/drawing/2014/main" id="{9982A171-20C2-459C-9126-511D08C257BB}"/>
                </a:ext>
              </a:extLst>
            </p:cNvPr>
            <p:cNvSpPr/>
            <p:nvPr/>
          </p:nvSpPr>
          <p:spPr bwMode="auto">
            <a:xfrm>
              <a:off x="10770530" y="278120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4">
              <a:extLst>
                <a:ext uri="{FF2B5EF4-FFF2-40B4-BE49-F238E27FC236}">
                  <a16:creationId xmlns:a16="http://schemas.microsoft.com/office/drawing/2014/main" id="{039D056E-33E8-4654-9A00-EEEB7CE6502A}"/>
                </a:ext>
              </a:extLst>
            </p:cNvPr>
            <p:cNvSpPr/>
            <p:nvPr/>
          </p:nvSpPr>
          <p:spPr bwMode="auto">
            <a:xfrm>
              <a:off x="11284937"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5">
              <a:extLst>
                <a:ext uri="{FF2B5EF4-FFF2-40B4-BE49-F238E27FC236}">
                  <a16:creationId xmlns:a16="http://schemas.microsoft.com/office/drawing/2014/main" id="{7DD98EA6-61E7-4D6B-980B-2E4AE6570C98}"/>
                </a:ext>
              </a:extLst>
            </p:cNvPr>
            <p:cNvSpPr/>
            <p:nvPr/>
          </p:nvSpPr>
          <p:spPr bwMode="auto">
            <a:xfrm>
              <a:off x="11799344"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6">
              <a:extLst>
                <a:ext uri="{FF2B5EF4-FFF2-40B4-BE49-F238E27FC236}">
                  <a16:creationId xmlns:a16="http://schemas.microsoft.com/office/drawing/2014/main" id="{890C886B-4B43-4515-82E5-B748F3A0989D}"/>
                </a:ext>
              </a:extLst>
            </p:cNvPr>
            <p:cNvSpPr/>
            <p:nvPr/>
          </p:nvSpPr>
          <p:spPr bwMode="auto">
            <a:xfrm>
              <a:off x="10770530"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7">
              <a:extLst>
                <a:ext uri="{FF2B5EF4-FFF2-40B4-BE49-F238E27FC236}">
                  <a16:creationId xmlns:a16="http://schemas.microsoft.com/office/drawing/2014/main" id="{104CD2B0-9E33-45FE-A388-DC05191CFDA9}"/>
                </a:ext>
              </a:extLst>
            </p:cNvPr>
            <p:cNvSpPr/>
            <p:nvPr/>
          </p:nvSpPr>
          <p:spPr bwMode="auto">
            <a:xfrm>
              <a:off x="11284937"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8">
              <a:extLst>
                <a:ext uri="{FF2B5EF4-FFF2-40B4-BE49-F238E27FC236}">
                  <a16:creationId xmlns:a16="http://schemas.microsoft.com/office/drawing/2014/main" id="{21B0A2E6-F9A5-4B2A-B70A-6790F132E158}"/>
                </a:ext>
              </a:extLst>
            </p:cNvPr>
            <p:cNvSpPr/>
            <p:nvPr/>
          </p:nvSpPr>
          <p:spPr bwMode="auto">
            <a:xfrm>
              <a:off x="11799344"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29">
              <a:extLst>
                <a:ext uri="{FF2B5EF4-FFF2-40B4-BE49-F238E27FC236}">
                  <a16:creationId xmlns:a16="http://schemas.microsoft.com/office/drawing/2014/main" id="{56B75344-3260-4202-A4CB-1608FC533FA1}"/>
                </a:ext>
              </a:extLst>
            </p:cNvPr>
            <p:cNvSpPr/>
            <p:nvPr/>
          </p:nvSpPr>
          <p:spPr bwMode="auto">
            <a:xfrm>
              <a:off x="10770530" y="380076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0">
              <a:extLst>
                <a:ext uri="{FF2B5EF4-FFF2-40B4-BE49-F238E27FC236}">
                  <a16:creationId xmlns:a16="http://schemas.microsoft.com/office/drawing/2014/main" id="{C73F62D4-CD38-4878-9166-74133166B0C5}"/>
                </a:ext>
              </a:extLst>
            </p:cNvPr>
            <p:cNvSpPr/>
            <p:nvPr/>
          </p:nvSpPr>
          <p:spPr bwMode="auto">
            <a:xfrm>
              <a:off x="11284937"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1">
              <a:extLst>
                <a:ext uri="{FF2B5EF4-FFF2-40B4-BE49-F238E27FC236}">
                  <a16:creationId xmlns:a16="http://schemas.microsoft.com/office/drawing/2014/main" id="{FF924EC0-61E8-402C-9AC1-0012355BD1C2}"/>
                </a:ext>
              </a:extLst>
            </p:cNvPr>
            <p:cNvSpPr/>
            <p:nvPr/>
          </p:nvSpPr>
          <p:spPr bwMode="auto">
            <a:xfrm>
              <a:off x="11799344"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2">
              <a:extLst>
                <a:ext uri="{FF2B5EF4-FFF2-40B4-BE49-F238E27FC236}">
                  <a16:creationId xmlns:a16="http://schemas.microsoft.com/office/drawing/2014/main" id="{D8E19BAE-6B79-43DB-A112-BC7DB4376616}"/>
                </a:ext>
              </a:extLst>
            </p:cNvPr>
            <p:cNvSpPr/>
            <p:nvPr/>
          </p:nvSpPr>
          <p:spPr bwMode="auto">
            <a:xfrm>
              <a:off x="10770530"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3">
              <a:extLst>
                <a:ext uri="{FF2B5EF4-FFF2-40B4-BE49-F238E27FC236}">
                  <a16:creationId xmlns:a16="http://schemas.microsoft.com/office/drawing/2014/main" id="{17783E61-0FC6-4527-87C2-E8AA944B2BFB}"/>
                </a:ext>
              </a:extLst>
            </p:cNvPr>
            <p:cNvSpPr/>
            <p:nvPr/>
          </p:nvSpPr>
          <p:spPr bwMode="auto">
            <a:xfrm>
              <a:off x="11284937"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4">
              <a:extLst>
                <a:ext uri="{FF2B5EF4-FFF2-40B4-BE49-F238E27FC236}">
                  <a16:creationId xmlns:a16="http://schemas.microsoft.com/office/drawing/2014/main" id="{B712C8E0-8BD0-475D-AE8B-BDA2D68D6B53}"/>
                </a:ext>
              </a:extLst>
            </p:cNvPr>
            <p:cNvSpPr/>
            <p:nvPr/>
          </p:nvSpPr>
          <p:spPr bwMode="auto">
            <a:xfrm>
              <a:off x="11799344"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5">
              <a:extLst>
                <a:ext uri="{FF2B5EF4-FFF2-40B4-BE49-F238E27FC236}">
                  <a16:creationId xmlns:a16="http://schemas.microsoft.com/office/drawing/2014/main" id="{F22BD1E0-D58B-4394-A2F3-40EA1D8907D1}"/>
                </a:ext>
              </a:extLst>
            </p:cNvPr>
            <p:cNvSpPr/>
            <p:nvPr/>
          </p:nvSpPr>
          <p:spPr bwMode="auto">
            <a:xfrm>
              <a:off x="10763065"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6">
              <a:extLst>
                <a:ext uri="{FF2B5EF4-FFF2-40B4-BE49-F238E27FC236}">
                  <a16:creationId xmlns:a16="http://schemas.microsoft.com/office/drawing/2014/main" id="{08A5F292-358D-41B0-959A-AA3218B4A2BF}"/>
                </a:ext>
              </a:extLst>
            </p:cNvPr>
            <p:cNvSpPr/>
            <p:nvPr/>
          </p:nvSpPr>
          <p:spPr bwMode="auto">
            <a:xfrm>
              <a:off x="11277473"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7">
              <a:extLst>
                <a:ext uri="{FF2B5EF4-FFF2-40B4-BE49-F238E27FC236}">
                  <a16:creationId xmlns:a16="http://schemas.microsoft.com/office/drawing/2014/main" id="{8516257F-EDC2-48C6-9DEC-6CA3F0E93CF3}"/>
                </a:ext>
              </a:extLst>
            </p:cNvPr>
            <p:cNvSpPr/>
            <p:nvPr/>
          </p:nvSpPr>
          <p:spPr bwMode="auto">
            <a:xfrm>
              <a:off x="11791879"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8">
              <a:extLst>
                <a:ext uri="{FF2B5EF4-FFF2-40B4-BE49-F238E27FC236}">
                  <a16:creationId xmlns:a16="http://schemas.microsoft.com/office/drawing/2014/main" id="{2873B974-B219-4367-9958-DF17B03CA7C8}"/>
                </a:ext>
              </a:extLst>
            </p:cNvPr>
            <p:cNvSpPr/>
            <p:nvPr/>
          </p:nvSpPr>
          <p:spPr bwMode="auto">
            <a:xfrm>
              <a:off x="10763066" y="533009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39">
              <a:extLst>
                <a:ext uri="{FF2B5EF4-FFF2-40B4-BE49-F238E27FC236}">
                  <a16:creationId xmlns:a16="http://schemas.microsoft.com/office/drawing/2014/main" id="{312B25EF-59AA-4E4D-A19D-70E94747AB8E}"/>
                </a:ext>
              </a:extLst>
            </p:cNvPr>
            <p:cNvSpPr/>
            <p:nvPr/>
          </p:nvSpPr>
          <p:spPr bwMode="auto">
            <a:xfrm>
              <a:off x="11277473"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0">
              <a:extLst>
                <a:ext uri="{FF2B5EF4-FFF2-40B4-BE49-F238E27FC236}">
                  <a16:creationId xmlns:a16="http://schemas.microsoft.com/office/drawing/2014/main" id="{799B4E34-46FC-433E-82DF-F74E9C3D898F}"/>
                </a:ext>
              </a:extLst>
            </p:cNvPr>
            <p:cNvSpPr/>
            <p:nvPr/>
          </p:nvSpPr>
          <p:spPr bwMode="auto">
            <a:xfrm>
              <a:off x="11791879"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1">
              <a:extLst>
                <a:ext uri="{FF2B5EF4-FFF2-40B4-BE49-F238E27FC236}">
                  <a16:creationId xmlns:a16="http://schemas.microsoft.com/office/drawing/2014/main" id="{EC76EF7D-CBAE-4615-A2AB-141B470C4D3C}"/>
                </a:ext>
              </a:extLst>
            </p:cNvPr>
            <p:cNvSpPr/>
            <p:nvPr/>
          </p:nvSpPr>
          <p:spPr bwMode="auto">
            <a:xfrm>
              <a:off x="10763066"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2">
              <a:extLst>
                <a:ext uri="{FF2B5EF4-FFF2-40B4-BE49-F238E27FC236}">
                  <a16:creationId xmlns:a16="http://schemas.microsoft.com/office/drawing/2014/main" id="{8B4CC693-1167-48A4-BC8F-3898AA2FA1D8}"/>
                </a:ext>
              </a:extLst>
            </p:cNvPr>
            <p:cNvSpPr/>
            <p:nvPr/>
          </p:nvSpPr>
          <p:spPr bwMode="auto">
            <a:xfrm>
              <a:off x="11277473"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3">
              <a:extLst>
                <a:ext uri="{FF2B5EF4-FFF2-40B4-BE49-F238E27FC236}">
                  <a16:creationId xmlns:a16="http://schemas.microsoft.com/office/drawing/2014/main" id="{D5DE2D60-9E5E-4A36-AA36-389B9B282CD3}"/>
                </a:ext>
              </a:extLst>
            </p:cNvPr>
            <p:cNvSpPr/>
            <p:nvPr/>
          </p:nvSpPr>
          <p:spPr bwMode="auto">
            <a:xfrm>
              <a:off x="1179187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4">
              <a:extLst>
                <a:ext uri="{FF2B5EF4-FFF2-40B4-BE49-F238E27FC236}">
                  <a16:creationId xmlns:a16="http://schemas.microsoft.com/office/drawing/2014/main" id="{542CA2D3-BF3E-43D7-8C83-A0448CE8D9FA}"/>
                </a:ext>
              </a:extLst>
            </p:cNvPr>
            <p:cNvSpPr/>
            <p:nvPr/>
          </p:nvSpPr>
          <p:spPr bwMode="auto">
            <a:xfrm>
              <a:off x="10755601"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5">
              <a:extLst>
                <a:ext uri="{FF2B5EF4-FFF2-40B4-BE49-F238E27FC236}">
                  <a16:creationId xmlns:a16="http://schemas.microsoft.com/office/drawing/2014/main" id="{E82FAE68-00C2-4291-B66B-6EEA03238D08}"/>
                </a:ext>
              </a:extLst>
            </p:cNvPr>
            <p:cNvSpPr/>
            <p:nvPr/>
          </p:nvSpPr>
          <p:spPr bwMode="auto">
            <a:xfrm>
              <a:off x="11270009"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6">
              <a:extLst>
                <a:ext uri="{FF2B5EF4-FFF2-40B4-BE49-F238E27FC236}">
                  <a16:creationId xmlns:a16="http://schemas.microsoft.com/office/drawing/2014/main" id="{6FA1095E-896C-4E0C-89D0-38E7570DD4CB}"/>
                </a:ext>
              </a:extLst>
            </p:cNvPr>
            <p:cNvSpPr/>
            <p:nvPr/>
          </p:nvSpPr>
          <p:spPr bwMode="auto">
            <a:xfrm>
              <a:off x="11784416"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7">
              <a:extLst>
                <a:ext uri="{FF2B5EF4-FFF2-40B4-BE49-F238E27FC236}">
                  <a16:creationId xmlns:a16="http://schemas.microsoft.com/office/drawing/2014/main" id="{E0B8C44F-B285-4EF0-BFE3-F0C72EC7E9DB}"/>
                </a:ext>
              </a:extLst>
            </p:cNvPr>
            <p:cNvSpPr/>
            <p:nvPr/>
          </p:nvSpPr>
          <p:spPr bwMode="auto">
            <a:xfrm>
              <a:off x="10777013" y="2323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8">
              <a:extLst>
                <a:ext uri="{FF2B5EF4-FFF2-40B4-BE49-F238E27FC236}">
                  <a16:creationId xmlns:a16="http://schemas.microsoft.com/office/drawing/2014/main" id="{6E1D015C-4799-46C4-B499-21BCB8EA264A}"/>
                </a:ext>
              </a:extLst>
            </p:cNvPr>
            <p:cNvSpPr/>
            <p:nvPr/>
          </p:nvSpPr>
          <p:spPr bwMode="auto">
            <a:xfrm>
              <a:off x="11291420"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49">
              <a:extLst>
                <a:ext uri="{FF2B5EF4-FFF2-40B4-BE49-F238E27FC236}">
                  <a16:creationId xmlns:a16="http://schemas.microsoft.com/office/drawing/2014/main" id="{35227410-433E-4C11-A845-26EBC8335276}"/>
                </a:ext>
              </a:extLst>
            </p:cNvPr>
            <p:cNvSpPr/>
            <p:nvPr/>
          </p:nvSpPr>
          <p:spPr bwMode="auto">
            <a:xfrm>
              <a:off x="11805827"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0">
              <a:extLst>
                <a:ext uri="{FF2B5EF4-FFF2-40B4-BE49-F238E27FC236}">
                  <a16:creationId xmlns:a16="http://schemas.microsoft.com/office/drawing/2014/main" id="{D65C9646-2D48-4918-8085-8140250290D7}"/>
                </a:ext>
              </a:extLst>
            </p:cNvPr>
            <p:cNvSpPr/>
            <p:nvPr/>
          </p:nvSpPr>
          <p:spPr bwMode="auto">
            <a:xfrm>
              <a:off x="10777013"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1">
              <a:extLst>
                <a:ext uri="{FF2B5EF4-FFF2-40B4-BE49-F238E27FC236}">
                  <a16:creationId xmlns:a16="http://schemas.microsoft.com/office/drawing/2014/main" id="{863F56F2-A415-4830-8DA9-16F5A452DE5C}"/>
                </a:ext>
              </a:extLst>
            </p:cNvPr>
            <p:cNvSpPr/>
            <p:nvPr/>
          </p:nvSpPr>
          <p:spPr bwMode="auto">
            <a:xfrm>
              <a:off x="11291420"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2">
              <a:extLst>
                <a:ext uri="{FF2B5EF4-FFF2-40B4-BE49-F238E27FC236}">
                  <a16:creationId xmlns:a16="http://schemas.microsoft.com/office/drawing/2014/main" id="{35FB38CE-6DA1-46E3-B8D2-D4FCB2578F36}"/>
                </a:ext>
              </a:extLst>
            </p:cNvPr>
            <p:cNvSpPr/>
            <p:nvPr/>
          </p:nvSpPr>
          <p:spPr bwMode="auto">
            <a:xfrm>
              <a:off x="11805827"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3">
              <a:extLst>
                <a:ext uri="{FF2B5EF4-FFF2-40B4-BE49-F238E27FC236}">
                  <a16:creationId xmlns:a16="http://schemas.microsoft.com/office/drawing/2014/main" id="{9BB48557-55B3-41CF-A445-83CEC21303D6}"/>
                </a:ext>
              </a:extLst>
            </p:cNvPr>
            <p:cNvSpPr/>
            <p:nvPr/>
          </p:nvSpPr>
          <p:spPr bwMode="auto">
            <a:xfrm>
              <a:off x="10769548"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4">
              <a:extLst>
                <a:ext uri="{FF2B5EF4-FFF2-40B4-BE49-F238E27FC236}">
                  <a16:creationId xmlns:a16="http://schemas.microsoft.com/office/drawing/2014/main" id="{7E5A45E1-DCCE-4C31-908D-A8355894A9B8}"/>
                </a:ext>
              </a:extLst>
            </p:cNvPr>
            <p:cNvSpPr/>
            <p:nvPr/>
          </p:nvSpPr>
          <p:spPr bwMode="auto">
            <a:xfrm>
              <a:off x="11283956"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Rounded Rectangle 155">
              <a:extLst>
                <a:ext uri="{FF2B5EF4-FFF2-40B4-BE49-F238E27FC236}">
                  <a16:creationId xmlns:a16="http://schemas.microsoft.com/office/drawing/2014/main" id="{82E27908-6399-4ADD-ABD6-48BEA8F94B54}"/>
                </a:ext>
              </a:extLst>
            </p:cNvPr>
            <p:cNvSpPr/>
            <p:nvPr/>
          </p:nvSpPr>
          <p:spPr bwMode="auto">
            <a:xfrm>
              <a:off x="11798363" y="125185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386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righ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left)">
                                      <p:cBhvr>
                                        <p:cTn id="16" dur="500"/>
                                        <p:tgtEl>
                                          <p:spTgt spid="6">
                                            <p:txEl>
                                              <p:pRg st="3" end="3"/>
                                            </p:txEl>
                                          </p:spTgt>
                                        </p:tgtEl>
                                      </p:cBhvr>
                                    </p:animEffect>
                                  </p:childTnLst>
                                </p:cTn>
                              </p:par>
                            </p:childTnLst>
                          </p:cTn>
                        </p:par>
                        <p:par>
                          <p:cTn id="17" fill="hold">
                            <p:stCondLst>
                              <p:cond delay="500"/>
                            </p:stCondLst>
                            <p:childTnLst>
                              <p:par>
                                <p:cTn id="18" presetID="22" presetClass="entr" presetSubtype="2" fill="hold" nodeType="afterEffect">
                                  <p:stCondLst>
                                    <p:cond delay="25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right)">
                                      <p:cBhvr>
                                        <p:cTn id="20" dur="500"/>
                                        <p:tgtEl>
                                          <p:spTgt spid="6">
                                            <p:txEl>
                                              <p:pRg st="4" end="4"/>
                                            </p:txEl>
                                          </p:spTgt>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100"/>
                                        <p:tgtEl>
                                          <p:spTgt spid="143"/>
                                        </p:tgtEl>
                                      </p:cBhvr>
                                    </p:animEffect>
                                  </p:childTnLst>
                                </p:cTn>
                              </p:par>
                            </p:childTnLst>
                          </p:cTn>
                        </p:par>
                        <p:par>
                          <p:cTn id="25" fill="hold">
                            <p:stCondLst>
                              <p:cond delay="135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100"/>
                                        <p:tgtEl>
                                          <p:spTgt spid="144"/>
                                        </p:tgtEl>
                                      </p:cBhvr>
                                    </p:animEffect>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
                                        <p:tgtEl>
                                          <p:spTgt spid="145"/>
                                        </p:tgtEl>
                                      </p:cBhvr>
                                    </p:animEffect>
                                  </p:childTnLst>
                                </p:cTn>
                              </p:par>
                            </p:childTnLst>
                          </p:cTn>
                        </p:par>
                        <p:par>
                          <p:cTn id="33" fill="hold">
                            <p:stCondLst>
                              <p:cond delay="1550"/>
                            </p:stCondLst>
                            <p:childTnLst>
                              <p:par>
                                <p:cTn id="34" presetID="10" presetClass="entr" presetSubtype="0" fill="hold" grpId="0" nodeType="after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100"/>
                                        <p:tgtEl>
                                          <p:spTgt spid="146"/>
                                        </p:tgtEl>
                                      </p:cBhvr>
                                    </p:animEffect>
                                  </p:childTnLst>
                                </p:cTn>
                              </p:par>
                            </p:childTnLst>
                          </p:cTn>
                        </p:par>
                        <p:par>
                          <p:cTn id="37" fill="hold">
                            <p:stCondLst>
                              <p:cond delay="1650"/>
                            </p:stCondLst>
                            <p:childTnLst>
                              <p:par>
                                <p:cTn id="38" presetID="10" presetClass="entr" presetSubtype="0" fill="hold" grpId="0" nodeType="after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100"/>
                                        <p:tgtEl>
                                          <p:spTgt spid="147"/>
                                        </p:tgtEl>
                                      </p:cBhvr>
                                    </p:animEffect>
                                  </p:childTnLst>
                                </p:cTn>
                              </p:par>
                            </p:childTnLst>
                          </p:cTn>
                        </p:par>
                        <p:par>
                          <p:cTn id="41" fill="hold">
                            <p:stCondLst>
                              <p:cond delay="1750"/>
                            </p:stCondLst>
                            <p:childTnLst>
                              <p:par>
                                <p:cTn id="42" presetID="10" presetClass="entr" presetSubtype="0"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100"/>
                                        <p:tgtEl>
                                          <p:spTgt spid="148"/>
                                        </p:tgtEl>
                                      </p:cBhvr>
                                    </p:animEffect>
                                  </p:childTnLst>
                                </p:cTn>
                              </p:par>
                            </p:childTnLst>
                          </p:cTn>
                        </p:par>
                        <p:par>
                          <p:cTn id="45" fill="hold">
                            <p:stCondLst>
                              <p:cond delay="1850"/>
                            </p:stCondLst>
                            <p:childTnLst>
                              <p:par>
                                <p:cTn id="46" presetID="10" presetClass="entr" presetSubtype="0" fill="hold" grpId="0"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
                                        <p:tgtEl>
                                          <p:spTgt spid="149"/>
                                        </p:tgtEl>
                                      </p:cBhvr>
                                    </p:animEffect>
                                  </p:childTnLst>
                                </p:cTn>
                              </p:par>
                            </p:childTnLst>
                          </p:cTn>
                        </p:par>
                        <p:par>
                          <p:cTn id="49" fill="hold">
                            <p:stCondLst>
                              <p:cond delay="1950"/>
                            </p:stCondLst>
                            <p:childTnLst>
                              <p:par>
                                <p:cTn id="50" presetID="10" presetClass="entr" presetSubtype="0" fill="hold" grpId="0"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100"/>
                                        <p:tgtEl>
                                          <p:spTgt spid="1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Effect transition="in" filter="wipe(left)">
                                      <p:cBhvr>
                                        <p:cTn id="57" dur="500"/>
                                        <p:tgtEl>
                                          <p:spTgt spid="6">
                                            <p:txEl>
                                              <p:pRg st="6" end="6"/>
                                            </p:txEl>
                                          </p:spTgt>
                                        </p:tgtEl>
                                      </p:cBhvr>
                                    </p:animEffect>
                                  </p:childTnLst>
                                </p:cTn>
                              </p:par>
                            </p:childTnLst>
                          </p:cTn>
                        </p:par>
                        <p:par>
                          <p:cTn id="58" fill="hold">
                            <p:stCondLst>
                              <p:cond delay="500"/>
                            </p:stCondLst>
                            <p:childTnLst>
                              <p:par>
                                <p:cTn id="59" presetID="22" presetClass="entr" presetSubtype="2" fill="hold" nodeType="afterEffect">
                                  <p:stCondLst>
                                    <p:cond delay="25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wipe(right)">
                                      <p:cBhvr>
                                        <p:cTn id="61" dur="500"/>
                                        <p:tgtEl>
                                          <p:spTgt spid="6">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
                                            <p:txEl>
                                              <p:pRg st="9" end="9"/>
                                            </p:txEl>
                                          </p:spTgt>
                                        </p:tgtEl>
                                        <p:attrNameLst>
                                          <p:attrName>style.visibility</p:attrName>
                                        </p:attrNameLst>
                                      </p:cBhvr>
                                      <p:to>
                                        <p:strVal val="visible"/>
                                      </p:to>
                                    </p:set>
                                    <p:animEffect transition="in" filter="wipe(left)">
                                      <p:cBhvr>
                                        <p:cTn id="66" dur="500"/>
                                        <p:tgtEl>
                                          <p:spTgt spid="6">
                                            <p:txEl>
                                              <p:pRg st="9" end="9"/>
                                            </p:txEl>
                                          </p:spTgt>
                                        </p:tgtEl>
                                      </p:cBhvr>
                                    </p:animEffect>
                                  </p:childTnLst>
                                </p:cTn>
                              </p:par>
                            </p:childTnLst>
                          </p:cTn>
                        </p:par>
                        <p:par>
                          <p:cTn id="67" fill="hold">
                            <p:stCondLst>
                              <p:cond delay="500"/>
                            </p:stCondLst>
                            <p:childTnLst>
                              <p:par>
                                <p:cTn id="68" presetID="22" presetClass="entr" presetSubtype="2" fill="hold" nodeType="afterEffect">
                                  <p:stCondLst>
                                    <p:cond delay="250"/>
                                  </p:stCondLst>
                                  <p:childTnLst>
                                    <p:set>
                                      <p:cBhvr>
                                        <p:cTn id="69" dur="1" fill="hold">
                                          <p:stCondLst>
                                            <p:cond delay="0"/>
                                          </p:stCondLst>
                                        </p:cTn>
                                        <p:tgtEl>
                                          <p:spTgt spid="6">
                                            <p:txEl>
                                              <p:pRg st="10" end="10"/>
                                            </p:txEl>
                                          </p:spTgt>
                                        </p:tgtEl>
                                        <p:attrNameLst>
                                          <p:attrName>style.visibility</p:attrName>
                                        </p:attrNameLst>
                                      </p:cBhvr>
                                      <p:to>
                                        <p:strVal val="visible"/>
                                      </p:to>
                                    </p:set>
                                    <p:animEffect transition="in" filter="wipe(right)">
                                      <p:cBhvr>
                                        <p:cTn id="70" dur="500"/>
                                        <p:tgtEl>
                                          <p:spTgt spid="6">
                                            <p:txEl>
                                              <p:pRg st="10" end="10"/>
                                            </p:txEl>
                                          </p:spTgt>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100"/>
                                        <p:tgtEl>
                                          <p:spTgt spid="138"/>
                                        </p:tgtEl>
                                      </p:cBhvr>
                                    </p:animEffect>
                                  </p:childTnLst>
                                </p:cTn>
                              </p:par>
                            </p:childTnLst>
                          </p:cTn>
                        </p:par>
                        <p:par>
                          <p:cTn id="75" fill="hold">
                            <p:stCondLst>
                              <p:cond delay="1350"/>
                            </p:stCondLst>
                            <p:childTnLst>
                              <p:par>
                                <p:cTn id="76" presetID="10" presetClass="entr" presetSubtype="0" fill="hold" grpId="0" nodeType="after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fade">
                                      <p:cBhvr>
                                        <p:cTn id="78" dur="100"/>
                                        <p:tgtEl>
                                          <p:spTgt spid="139"/>
                                        </p:tgtEl>
                                      </p:cBhvr>
                                    </p:animEffect>
                                  </p:childTnLst>
                                </p:cTn>
                              </p:par>
                            </p:childTnLst>
                          </p:cTn>
                        </p:par>
                        <p:par>
                          <p:cTn id="79" fill="hold">
                            <p:stCondLst>
                              <p:cond delay="1450"/>
                            </p:stCondLst>
                            <p:childTnLst>
                              <p:par>
                                <p:cTn id="80" presetID="10" presetClass="entr" presetSubtype="0" fill="hold" grpId="0" nodeType="after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100"/>
                                        <p:tgtEl>
                                          <p:spTgt spid="140"/>
                                        </p:tgtEl>
                                      </p:cBhvr>
                                    </p:animEffect>
                                  </p:childTnLst>
                                </p:cTn>
                              </p:par>
                            </p:childTnLst>
                          </p:cTn>
                        </p:par>
                        <p:par>
                          <p:cTn id="83" fill="hold">
                            <p:stCondLst>
                              <p:cond delay="1550"/>
                            </p:stCondLst>
                            <p:childTnLst>
                              <p:par>
                                <p:cTn id="84" presetID="10" presetClass="entr" presetSubtype="0" fill="hold" grpId="0" nodeType="afterEffect">
                                  <p:stCondLst>
                                    <p:cond delay="0"/>
                                  </p:stCondLst>
                                  <p:childTnLst>
                                    <p:set>
                                      <p:cBhvr>
                                        <p:cTn id="85" dur="1" fill="hold">
                                          <p:stCondLst>
                                            <p:cond delay="0"/>
                                          </p:stCondLst>
                                        </p:cTn>
                                        <p:tgtEl>
                                          <p:spTgt spid="141"/>
                                        </p:tgtEl>
                                        <p:attrNameLst>
                                          <p:attrName>style.visibility</p:attrName>
                                        </p:attrNameLst>
                                      </p:cBhvr>
                                      <p:to>
                                        <p:strVal val="visible"/>
                                      </p:to>
                                    </p:set>
                                    <p:animEffect transition="in" filter="fade">
                                      <p:cBhvr>
                                        <p:cTn id="86" dur="100"/>
                                        <p:tgtEl>
                                          <p:spTgt spid="141"/>
                                        </p:tgtEl>
                                      </p:cBhvr>
                                    </p:animEffect>
                                  </p:childTnLst>
                                </p:cTn>
                              </p:par>
                            </p:childTnLst>
                          </p:cTn>
                        </p:par>
                        <p:par>
                          <p:cTn id="87" fill="hold">
                            <p:stCondLst>
                              <p:cond delay="1650"/>
                            </p:stCondLst>
                            <p:childTnLst>
                              <p:par>
                                <p:cTn id="88" presetID="10" presetClass="entr" presetSubtype="0" fill="hold" grpId="0" nodeType="afterEffect">
                                  <p:stCondLst>
                                    <p:cond delay="0"/>
                                  </p:stCondLst>
                                  <p:childTnLst>
                                    <p:set>
                                      <p:cBhvr>
                                        <p:cTn id="89" dur="1" fill="hold">
                                          <p:stCondLst>
                                            <p:cond delay="0"/>
                                          </p:stCondLst>
                                        </p:cTn>
                                        <p:tgtEl>
                                          <p:spTgt spid="142"/>
                                        </p:tgtEl>
                                        <p:attrNameLst>
                                          <p:attrName>style.visibility</p:attrName>
                                        </p:attrNameLst>
                                      </p:cBhvr>
                                      <p:to>
                                        <p:strVal val="visible"/>
                                      </p:to>
                                    </p:set>
                                    <p:animEffect transition="in" filter="fade">
                                      <p:cBhvr>
                                        <p:cTn id="90" dur="100"/>
                                        <p:tgtEl>
                                          <p:spTgt spid="14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
                                            <p:txEl>
                                              <p:pRg st="13" end="13"/>
                                            </p:txEl>
                                          </p:spTgt>
                                        </p:tgtEl>
                                        <p:attrNameLst>
                                          <p:attrName>style.visibility</p:attrName>
                                        </p:attrNameLst>
                                      </p:cBhvr>
                                      <p:to>
                                        <p:strVal val="visible"/>
                                      </p:to>
                                    </p:set>
                                    <p:animEffect transition="in" filter="wipe(left)">
                                      <p:cBhvr>
                                        <p:cTn id="95" dur="500"/>
                                        <p:tgtEl>
                                          <p:spTgt spid="6">
                                            <p:txEl>
                                              <p:pRg st="13" end="13"/>
                                            </p:txEl>
                                          </p:spTgt>
                                        </p:tgtEl>
                                      </p:cBhvr>
                                    </p:animEffect>
                                  </p:childTnLst>
                                </p:cTn>
                              </p:par>
                            </p:childTnLst>
                          </p:cTn>
                        </p:par>
                        <p:par>
                          <p:cTn id="96" fill="hold">
                            <p:stCondLst>
                              <p:cond delay="500"/>
                            </p:stCondLst>
                            <p:childTnLst>
                              <p:par>
                                <p:cTn id="97" presetID="22" presetClass="entr" presetSubtype="2" fill="hold" nodeType="afterEffect">
                                  <p:stCondLst>
                                    <p:cond delay="250"/>
                                  </p:stCondLst>
                                  <p:childTnLst>
                                    <p:set>
                                      <p:cBhvr>
                                        <p:cTn id="98" dur="1" fill="hold">
                                          <p:stCondLst>
                                            <p:cond delay="0"/>
                                          </p:stCondLst>
                                        </p:cTn>
                                        <p:tgtEl>
                                          <p:spTgt spid="6">
                                            <p:txEl>
                                              <p:pRg st="14" end="14"/>
                                            </p:txEl>
                                          </p:spTgt>
                                        </p:tgtEl>
                                        <p:attrNameLst>
                                          <p:attrName>style.visibility</p:attrName>
                                        </p:attrNameLst>
                                      </p:cBhvr>
                                      <p:to>
                                        <p:strVal val="visible"/>
                                      </p:to>
                                    </p:set>
                                    <p:animEffect transition="in" filter="wipe(right)">
                                      <p:cBhvr>
                                        <p:cTn id="99" dur="500"/>
                                        <p:tgtEl>
                                          <p:spTgt spid="6">
                                            <p:txEl>
                                              <p:pRg st="14" end="14"/>
                                            </p:txEl>
                                          </p:spTgt>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left)">
                                      <p:cBhvr>
                                        <p:cTn id="103" dur="1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A picture containing floor, indoor, person, ground&#10;&#10;Description automatically generated">
            <a:extLst>
              <a:ext uri="{FF2B5EF4-FFF2-40B4-BE49-F238E27FC236}">
                <a16:creationId xmlns:a16="http://schemas.microsoft.com/office/drawing/2014/main" id="{94CA00F6-0477-42F6-B98C-B78814ABFE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98822" y="3280159"/>
            <a:ext cx="635268" cy="635268"/>
          </a:xfrm>
          <a:prstGeom prst="flowChartConnector">
            <a:avLst/>
          </a:prstGeom>
        </p:spPr>
      </p:pic>
      <p:grpSp>
        <p:nvGrpSpPr>
          <p:cNvPr id="113" name="manufacturing lines">
            <a:extLst>
              <a:ext uri="{FF2B5EF4-FFF2-40B4-BE49-F238E27FC236}">
                <a16:creationId xmlns:a16="http://schemas.microsoft.com/office/drawing/2014/main" id="{65014574-B8D1-4D17-9E4D-D4ACC259ABF0}"/>
              </a:ext>
            </a:extLst>
          </p:cNvPr>
          <p:cNvGrpSpPr/>
          <p:nvPr/>
        </p:nvGrpSpPr>
        <p:grpSpPr>
          <a:xfrm>
            <a:off x="5672268" y="3085877"/>
            <a:ext cx="862467" cy="439904"/>
            <a:chOff x="0" y="14858998"/>
            <a:chExt cx="12192000" cy="6840432"/>
          </a:xfrm>
        </p:grpSpPr>
        <p:sp>
          <p:nvSpPr>
            <p:cNvPr id="115" name="Tech intensity">
              <a:extLst>
                <a:ext uri="{FF2B5EF4-FFF2-40B4-BE49-F238E27FC236}">
                  <a16:creationId xmlns:a16="http://schemas.microsoft.com/office/drawing/2014/main" id="{FD2F2C54-B083-40CC-92C2-3AC01298366D}"/>
                </a:ext>
              </a:extLst>
            </p:cNvPr>
            <p:cNvSpPr>
              <a:spLocks/>
            </p:cNvSpPr>
            <p:nvPr/>
          </p:nvSpPr>
          <p:spPr bwMode="auto">
            <a:xfrm>
              <a:off x="5147265" y="18143994"/>
              <a:ext cx="1897445" cy="278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742" rtl="0" eaLnBrk="1" fontAlgn="base" latinLnBrk="0" hangingPunct="1">
                <a:lnSpc>
                  <a:spcPct val="100000"/>
                </a:lnSpc>
                <a:spcBef>
                  <a:spcPct val="0"/>
                </a:spcBef>
                <a:spcAft>
                  <a:spcPct val="0"/>
                </a:spcAft>
                <a:buClrTx/>
                <a:buSzTx/>
                <a:buFontTx/>
                <a:buNone/>
                <a:tabLst>
                  <a:tab pos="5087938" algn="l"/>
                </a:tabLst>
                <a:defRPr/>
              </a:pPr>
              <a:r>
                <a:rPr kumimoji="0" lang="en-US" sz="1200" b="0" i="0" u="none" strike="noStrike" kern="0" cap="none" spc="-300" normalizeH="0" baseline="0" noProof="0">
                  <a:ln w="3175">
                    <a:noFill/>
                  </a:ln>
                  <a:noFill/>
                  <a:effectLst/>
                  <a:uLnTx/>
                  <a:uFillTx/>
                  <a:latin typeface="Segoe UI Semibold"/>
                  <a:ea typeface="+mn-ea"/>
                  <a:cs typeface="Segoe UI" pitchFamily="34" charset="0"/>
                </a:rPr>
                <a:t>T</a:t>
              </a:r>
              <a:r>
                <a:rPr kumimoji="0" lang="en-US" sz="1200" b="0" i="0" u="none" strike="noStrike" kern="0" cap="none" spc="0" normalizeH="0" baseline="0" noProof="0">
                  <a:ln w="3175">
                    <a:noFill/>
                  </a:ln>
                  <a:noFill/>
                  <a:effectLst/>
                  <a:uLnTx/>
                  <a:uFillTx/>
                  <a:latin typeface="Segoe UI Semibold"/>
                  <a:ea typeface="+mn-ea"/>
                  <a:cs typeface="Segoe UI" pitchFamily="34" charset="0"/>
                </a:rPr>
                <a:t>ech intensity</a:t>
              </a:r>
            </a:p>
          </p:txBody>
        </p:sp>
        <p:cxnSp>
          <p:nvCxnSpPr>
            <p:cNvPr id="116" name="Straight Connector 115">
              <a:extLst>
                <a:ext uri="{FF2B5EF4-FFF2-40B4-BE49-F238E27FC236}">
                  <a16:creationId xmlns:a16="http://schemas.microsoft.com/office/drawing/2014/main" id="{BE2BA8EA-588B-475E-B095-CC7F3CE3A176}"/>
                </a:ext>
              </a:extLst>
            </p:cNvPr>
            <p:cNvCxnSpPr>
              <a:cxnSpLocks/>
              <a:stCxn id="117" idx="2"/>
            </p:cNvCxnSpPr>
            <p:nvPr/>
          </p:nvCxnSpPr>
          <p:spPr>
            <a:xfrm flipH="1">
              <a:off x="8168640" y="17105911"/>
              <a:ext cx="1193924" cy="368652"/>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17" name="glow point">
              <a:extLst>
                <a:ext uri="{FF2B5EF4-FFF2-40B4-BE49-F238E27FC236}">
                  <a16:creationId xmlns:a16="http://schemas.microsoft.com/office/drawing/2014/main" id="{F303943C-75F3-4600-B01C-F39D7B144408}"/>
                </a:ext>
              </a:extLst>
            </p:cNvPr>
            <p:cNvSpPr>
              <a:spLocks noChangeAspect="1"/>
            </p:cNvSpPr>
            <p:nvPr/>
          </p:nvSpPr>
          <p:spPr bwMode="auto">
            <a:xfrm>
              <a:off x="9362564" y="17092195"/>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8" name="glow point">
              <a:extLst>
                <a:ext uri="{FF2B5EF4-FFF2-40B4-BE49-F238E27FC236}">
                  <a16:creationId xmlns:a16="http://schemas.microsoft.com/office/drawing/2014/main" id="{6962F55A-83F8-4D8C-A98F-CB27AD386FDC}"/>
                </a:ext>
              </a:extLst>
            </p:cNvPr>
            <p:cNvSpPr>
              <a:spLocks noChangeAspect="1"/>
            </p:cNvSpPr>
            <p:nvPr/>
          </p:nvSpPr>
          <p:spPr bwMode="auto">
            <a:xfrm>
              <a:off x="7375268" y="17512819"/>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9" name="glow point">
              <a:extLst>
                <a:ext uri="{FF2B5EF4-FFF2-40B4-BE49-F238E27FC236}">
                  <a16:creationId xmlns:a16="http://schemas.microsoft.com/office/drawing/2014/main" id="{6938851F-E150-4D05-A688-24472DCDDD8D}"/>
                </a:ext>
              </a:extLst>
            </p:cNvPr>
            <p:cNvSpPr>
              <a:spLocks noChangeAspect="1"/>
            </p:cNvSpPr>
            <p:nvPr/>
          </p:nvSpPr>
          <p:spPr bwMode="auto">
            <a:xfrm>
              <a:off x="1440044" y="1761468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glow point">
              <a:extLst>
                <a:ext uri="{FF2B5EF4-FFF2-40B4-BE49-F238E27FC236}">
                  <a16:creationId xmlns:a16="http://schemas.microsoft.com/office/drawing/2014/main" id="{87F13F22-B925-4250-A93C-C44A444A0535}"/>
                </a:ext>
              </a:extLst>
            </p:cNvPr>
            <p:cNvSpPr>
              <a:spLocks noChangeAspect="1"/>
            </p:cNvSpPr>
            <p:nvPr/>
          </p:nvSpPr>
          <p:spPr bwMode="auto">
            <a:xfrm>
              <a:off x="4750411" y="1730272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21" name="Straight Connector 120">
              <a:extLst>
                <a:ext uri="{FF2B5EF4-FFF2-40B4-BE49-F238E27FC236}">
                  <a16:creationId xmlns:a16="http://schemas.microsoft.com/office/drawing/2014/main" id="{B52D0A32-EF08-44A4-81BD-0FC0A3E5C623}"/>
                </a:ext>
              </a:extLst>
            </p:cNvPr>
            <p:cNvCxnSpPr>
              <a:cxnSpLocks/>
              <a:stCxn id="117" idx="2"/>
              <a:endCxn id="120" idx="2"/>
            </p:cNvCxnSpPr>
            <p:nvPr/>
          </p:nvCxnSpPr>
          <p:spPr>
            <a:xfrm flipH="1">
              <a:off x="4750411" y="17105911"/>
              <a:ext cx="4612153" cy="210527"/>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77EFE6B-EF6C-4876-A5E4-EF4D47EAE754}"/>
                </a:ext>
              </a:extLst>
            </p:cNvPr>
            <p:cNvCxnSpPr>
              <a:cxnSpLocks/>
              <a:stCxn id="118" idx="2"/>
              <a:endCxn id="120" idx="5"/>
            </p:cNvCxnSpPr>
            <p:nvPr/>
          </p:nvCxnSpPr>
          <p:spPr>
            <a:xfrm flipH="1" flipV="1">
              <a:off x="4773078" y="17326137"/>
              <a:ext cx="2602190" cy="20039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FB0410A-10FB-455E-8403-CC25FAAFAD3F}"/>
                </a:ext>
              </a:extLst>
            </p:cNvPr>
            <p:cNvCxnSpPr>
              <a:cxnSpLocks/>
              <a:stCxn id="120" idx="4"/>
            </p:cNvCxnSpPr>
            <p:nvPr/>
          </p:nvCxnSpPr>
          <p:spPr>
            <a:xfrm flipH="1">
              <a:off x="2996565" y="17330154"/>
              <a:ext cx="1767124" cy="1622689"/>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D33F0AB-5738-4823-B446-A8934DBA0F6E}"/>
                </a:ext>
              </a:extLst>
            </p:cNvPr>
            <p:cNvCxnSpPr>
              <a:cxnSpLocks/>
            </p:cNvCxnSpPr>
            <p:nvPr/>
          </p:nvCxnSpPr>
          <p:spPr>
            <a:xfrm flipH="1">
              <a:off x="3000375" y="17686018"/>
              <a:ext cx="4431030" cy="1278255"/>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C2258D6-0F59-4554-8FFF-D1AD40F7CF2E}"/>
                </a:ext>
              </a:extLst>
            </p:cNvPr>
            <p:cNvCxnSpPr>
              <a:cxnSpLocks/>
              <a:stCxn id="120" idx="2"/>
            </p:cNvCxnSpPr>
            <p:nvPr/>
          </p:nvCxnSpPr>
          <p:spPr>
            <a:xfrm flipH="1">
              <a:off x="1438505" y="17316438"/>
              <a:ext cx="3311906" cy="325676"/>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9E9593-E8E7-4FFF-9F68-24C3AE5010E5}"/>
                </a:ext>
              </a:extLst>
            </p:cNvPr>
            <p:cNvCxnSpPr>
              <a:cxnSpLocks/>
            </p:cNvCxnSpPr>
            <p:nvPr/>
          </p:nvCxnSpPr>
          <p:spPr>
            <a:xfrm flipH="1" flipV="1">
              <a:off x="0" y="16443702"/>
              <a:ext cx="1440046" cy="119841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B4BACEE-FD3B-4190-8F87-0CFFC4B3C349}"/>
                </a:ext>
              </a:extLst>
            </p:cNvPr>
            <p:cNvCxnSpPr>
              <a:cxnSpLocks/>
            </p:cNvCxnSpPr>
            <p:nvPr/>
          </p:nvCxnSpPr>
          <p:spPr>
            <a:xfrm flipH="1" flipV="1">
              <a:off x="9362565" y="17092197"/>
              <a:ext cx="1689257" cy="460723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4AD440F-8751-49B5-840A-7D4978899B1A}"/>
                </a:ext>
              </a:extLst>
            </p:cNvPr>
            <p:cNvCxnSpPr>
              <a:cxnSpLocks/>
            </p:cNvCxnSpPr>
            <p:nvPr/>
          </p:nvCxnSpPr>
          <p:spPr>
            <a:xfrm flipH="1" flipV="1">
              <a:off x="4039642" y="14858998"/>
              <a:ext cx="3351758" cy="2663190"/>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1" name="glow point">
              <a:extLst>
                <a:ext uri="{FF2B5EF4-FFF2-40B4-BE49-F238E27FC236}">
                  <a16:creationId xmlns:a16="http://schemas.microsoft.com/office/drawing/2014/main" id="{DCFAB75F-D3C0-4AF5-8D15-A8B27BC6EDF0}"/>
                </a:ext>
              </a:extLst>
            </p:cNvPr>
            <p:cNvSpPr>
              <a:spLocks noChangeAspect="1"/>
            </p:cNvSpPr>
            <p:nvPr/>
          </p:nvSpPr>
          <p:spPr bwMode="auto">
            <a:xfrm>
              <a:off x="9807246" y="16518060"/>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2" name="Straight Connector 131">
              <a:extLst>
                <a:ext uri="{FF2B5EF4-FFF2-40B4-BE49-F238E27FC236}">
                  <a16:creationId xmlns:a16="http://schemas.microsoft.com/office/drawing/2014/main" id="{5C6A489D-C588-4754-A6F6-12F72FA0C540}"/>
                </a:ext>
              </a:extLst>
            </p:cNvPr>
            <p:cNvCxnSpPr>
              <a:cxnSpLocks/>
              <a:stCxn id="131" idx="3"/>
            </p:cNvCxnSpPr>
            <p:nvPr/>
          </p:nvCxnSpPr>
          <p:spPr>
            <a:xfrm flipH="1">
              <a:off x="9389121" y="16541475"/>
              <a:ext cx="422014" cy="55900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2DE267-5982-4BED-88FE-0F84914B1C43}"/>
                </a:ext>
              </a:extLst>
            </p:cNvPr>
            <p:cNvCxnSpPr>
              <a:cxnSpLocks/>
              <a:stCxn id="131" idx="2"/>
            </p:cNvCxnSpPr>
            <p:nvPr/>
          </p:nvCxnSpPr>
          <p:spPr>
            <a:xfrm flipH="1" flipV="1">
              <a:off x="8290560" y="16012158"/>
              <a:ext cx="1516686" cy="51961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0261072-6660-4478-8736-444AC78288E7}"/>
                </a:ext>
              </a:extLst>
            </p:cNvPr>
            <p:cNvSpPr txBox="1"/>
            <p:nvPr/>
          </p:nvSpPr>
          <p:spPr>
            <a:xfrm flipH="1">
              <a:off x="7755591" y="16718799"/>
              <a:ext cx="1695084" cy="329495"/>
            </a:xfrm>
            <a:prstGeom prst="rect">
              <a:avLst/>
            </a:prstGeom>
            <a:noFill/>
          </p:spPr>
          <p:txBody>
            <a:bodyPr wrap="square" lIns="179285" tIns="0" rIns="179285" bIns="14342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Calibrating torque </a:t>
              </a:r>
              <a:b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rod arm at 8.5 inches</a:t>
              </a:r>
            </a:p>
          </p:txBody>
        </p:sp>
        <p:cxnSp>
          <p:nvCxnSpPr>
            <p:cNvPr id="135" name="Straight Connector 134">
              <a:extLst>
                <a:ext uri="{FF2B5EF4-FFF2-40B4-BE49-F238E27FC236}">
                  <a16:creationId xmlns:a16="http://schemas.microsoft.com/office/drawing/2014/main" id="{2165158D-6B4C-47A4-8E11-809821F76EA2}"/>
                </a:ext>
              </a:extLst>
            </p:cNvPr>
            <p:cNvCxnSpPr>
              <a:cxnSpLocks/>
            </p:cNvCxnSpPr>
            <p:nvPr/>
          </p:nvCxnSpPr>
          <p:spPr>
            <a:xfrm flipH="1">
              <a:off x="9306106" y="16769078"/>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36" name="glow point">
              <a:extLst>
                <a:ext uri="{FF2B5EF4-FFF2-40B4-BE49-F238E27FC236}">
                  <a16:creationId xmlns:a16="http://schemas.microsoft.com/office/drawing/2014/main" id="{3CCC2922-EEC8-4096-BB53-D5F97D88C32F}"/>
                </a:ext>
              </a:extLst>
            </p:cNvPr>
            <p:cNvSpPr>
              <a:spLocks noChangeAspect="1"/>
            </p:cNvSpPr>
            <p:nvPr/>
          </p:nvSpPr>
          <p:spPr bwMode="auto">
            <a:xfrm>
              <a:off x="8281149" y="1599844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AC3C7EA5-5342-443A-8FB5-0575646A6ADE}"/>
                </a:ext>
              </a:extLst>
            </p:cNvPr>
            <p:cNvCxnSpPr>
              <a:cxnSpLocks/>
            </p:cNvCxnSpPr>
            <p:nvPr/>
          </p:nvCxnSpPr>
          <p:spPr>
            <a:xfrm flipH="1">
              <a:off x="6353670" y="16218459"/>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BBB5C97-9DF4-4640-AA37-47E033DA7EC8}"/>
                </a:ext>
              </a:extLst>
            </p:cNvPr>
            <p:cNvCxnSpPr>
              <a:cxnSpLocks/>
            </p:cNvCxnSpPr>
            <p:nvPr/>
          </p:nvCxnSpPr>
          <p:spPr>
            <a:xfrm flipV="1">
              <a:off x="4763689" y="16719046"/>
              <a:ext cx="0" cy="60709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27042C-FEAA-4DC9-B387-53D2025EC3CC}"/>
                </a:ext>
              </a:extLst>
            </p:cNvPr>
            <p:cNvCxnSpPr>
              <a:cxnSpLocks/>
            </p:cNvCxnSpPr>
            <p:nvPr/>
          </p:nvCxnSpPr>
          <p:spPr>
            <a:xfrm flipH="1">
              <a:off x="4763689" y="16719046"/>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8CDCBDA-AF0D-4F4E-90AC-BBA3032F971B}"/>
                </a:ext>
              </a:extLst>
            </p:cNvPr>
            <p:cNvCxnSpPr>
              <a:cxnSpLocks/>
            </p:cNvCxnSpPr>
            <p:nvPr/>
          </p:nvCxnSpPr>
          <p:spPr>
            <a:xfrm flipV="1">
              <a:off x="9375842" y="16769078"/>
              <a:ext cx="0" cy="331401"/>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97B0C29C-18F3-403D-9D08-22EBD9755A43}"/>
                </a:ext>
              </a:extLst>
            </p:cNvPr>
            <p:cNvSpPr txBox="1"/>
            <p:nvPr/>
          </p:nvSpPr>
          <p:spPr>
            <a:xfrm>
              <a:off x="4929280" y="16657745"/>
              <a:ext cx="1805574" cy="360272"/>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Intake fins cambered</a:t>
              </a:r>
              <a:b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for proper induction</a:t>
              </a:r>
            </a:p>
          </p:txBody>
        </p:sp>
        <p:sp>
          <p:nvSpPr>
            <p:cNvPr id="142" name="TextBox 141">
              <a:extLst>
                <a:ext uri="{FF2B5EF4-FFF2-40B4-BE49-F238E27FC236}">
                  <a16:creationId xmlns:a16="http://schemas.microsoft.com/office/drawing/2014/main" id="{268AA292-04A0-4D70-90E5-DE15888B493A}"/>
                </a:ext>
              </a:extLst>
            </p:cNvPr>
            <p:cNvSpPr txBox="1"/>
            <p:nvPr/>
          </p:nvSpPr>
          <p:spPr>
            <a:xfrm>
              <a:off x="4929280" y="16993025"/>
              <a:ext cx="1805574" cy="329495"/>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Compression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Combustion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Error detected in exhaustion system</a:t>
              </a:r>
            </a:p>
          </p:txBody>
        </p:sp>
        <p:sp>
          <p:nvSpPr>
            <p:cNvPr id="143" name="TextBox 142">
              <a:extLst>
                <a:ext uri="{FF2B5EF4-FFF2-40B4-BE49-F238E27FC236}">
                  <a16:creationId xmlns:a16="http://schemas.microsoft.com/office/drawing/2014/main" id="{1FB60332-5645-4BF8-83F4-13678CDF23F0}"/>
                </a:ext>
              </a:extLst>
            </p:cNvPr>
            <p:cNvSpPr txBox="1"/>
            <p:nvPr/>
          </p:nvSpPr>
          <p:spPr>
            <a:xfrm>
              <a:off x="1629477" y="17148368"/>
              <a:ext cx="1151030" cy="421828"/>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Exhaustion system error reported to manager for further inspection</a:t>
              </a:r>
            </a:p>
          </p:txBody>
        </p:sp>
        <p:cxnSp>
          <p:nvCxnSpPr>
            <p:cNvPr id="144" name="Straight Connector 143">
              <a:extLst>
                <a:ext uri="{FF2B5EF4-FFF2-40B4-BE49-F238E27FC236}">
                  <a16:creationId xmlns:a16="http://schemas.microsoft.com/office/drawing/2014/main" id="{A43345E5-A9E8-4938-8CBD-CA4273EE7DD6}"/>
                </a:ext>
              </a:extLst>
            </p:cNvPr>
            <p:cNvCxnSpPr>
              <a:cxnSpLocks/>
            </p:cNvCxnSpPr>
            <p:nvPr/>
          </p:nvCxnSpPr>
          <p:spPr>
            <a:xfrm flipV="1">
              <a:off x="1453322" y="17193277"/>
              <a:ext cx="0" cy="43183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92ED75-AC24-4179-966F-3F7988A74A1D}"/>
                </a:ext>
              </a:extLst>
            </p:cNvPr>
            <p:cNvCxnSpPr>
              <a:cxnSpLocks/>
            </p:cNvCxnSpPr>
            <p:nvPr/>
          </p:nvCxnSpPr>
          <p:spPr>
            <a:xfrm flipH="1">
              <a:off x="1453322" y="17193277"/>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4DD0EF-DB6D-4F74-98D2-C537DD047806}"/>
                </a:ext>
              </a:extLst>
            </p:cNvPr>
            <p:cNvCxnSpPr>
              <a:cxnSpLocks/>
            </p:cNvCxnSpPr>
            <p:nvPr/>
          </p:nvCxnSpPr>
          <p:spPr>
            <a:xfrm flipH="1">
              <a:off x="2996568" y="18851878"/>
              <a:ext cx="4063362" cy="12192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CC1113F-D72F-46EF-9F2C-4552C5EB53CA}"/>
                </a:ext>
              </a:extLst>
            </p:cNvPr>
            <p:cNvCxnSpPr>
              <a:cxnSpLocks/>
            </p:cNvCxnSpPr>
            <p:nvPr/>
          </p:nvCxnSpPr>
          <p:spPr>
            <a:xfrm flipH="1">
              <a:off x="8569329" y="18689071"/>
              <a:ext cx="3622671" cy="108701"/>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grpSp>
      <p:sp>
        <p:nvSpPr>
          <p:cNvPr id="270" name="GREY GLOW">
            <a:extLst>
              <a:ext uri="{FF2B5EF4-FFF2-40B4-BE49-F238E27FC236}">
                <a16:creationId xmlns:a16="http://schemas.microsoft.com/office/drawing/2014/main" id="{A76AEB0A-E7F5-4A27-B6DD-F50D82D0D8C1}"/>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Mask">
            <a:extLst>
              <a:ext uri="{FF2B5EF4-FFF2-40B4-BE49-F238E27FC236}">
                <a16:creationId xmlns:a16="http://schemas.microsoft.com/office/drawing/2014/main" id="{3D1D7203-FD41-47D0-B29D-1243327194C2}"/>
              </a:ext>
            </a:extLst>
          </p:cNvPr>
          <p:cNvSpPr/>
          <p:nvPr/>
        </p:nvSpPr>
        <p:spPr bwMode="auto">
          <a:xfrm>
            <a:off x="0" y="0"/>
            <a:ext cx="12188952" cy="6858000"/>
          </a:xfrm>
          <a:custGeom>
            <a:avLst/>
            <a:gdLst>
              <a:gd name="connsiteX0" fmla="*/ 6096000 w 12188952"/>
              <a:gd name="connsiteY0" fmla="*/ 804793 h 6858000"/>
              <a:gd name="connsiteX1" fmla="*/ 3471792 w 12188952"/>
              <a:gd name="connsiteY1" fmla="*/ 3429001 h 6858000"/>
              <a:gd name="connsiteX2" fmla="*/ 6096000 w 12188952"/>
              <a:gd name="connsiteY2" fmla="*/ 6053209 h 6858000"/>
              <a:gd name="connsiteX3" fmla="*/ 8720208 w 12188952"/>
              <a:gd name="connsiteY3" fmla="*/ 3429001 h 6858000"/>
              <a:gd name="connsiteX4" fmla="*/ 6096000 w 12188952"/>
              <a:gd name="connsiteY4" fmla="*/ 804793 h 6858000"/>
              <a:gd name="connsiteX5" fmla="*/ 0 w 12188952"/>
              <a:gd name="connsiteY5" fmla="*/ 0 h 6858000"/>
              <a:gd name="connsiteX6" fmla="*/ 12188952 w 12188952"/>
              <a:gd name="connsiteY6" fmla="*/ 0 h 6858000"/>
              <a:gd name="connsiteX7" fmla="*/ 12188952 w 12188952"/>
              <a:gd name="connsiteY7" fmla="*/ 6858000 h 6858000"/>
              <a:gd name="connsiteX8" fmla="*/ 0 w 1218895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952" h="6858000">
                <a:moveTo>
                  <a:pt x="6096000" y="804793"/>
                </a:moveTo>
                <a:cubicBezTo>
                  <a:pt x="4646690" y="804793"/>
                  <a:pt x="3471792" y="1979691"/>
                  <a:pt x="3471792" y="3429001"/>
                </a:cubicBezTo>
                <a:cubicBezTo>
                  <a:pt x="3471792" y="4878311"/>
                  <a:pt x="4646690" y="6053209"/>
                  <a:pt x="6096000" y="6053209"/>
                </a:cubicBezTo>
                <a:cubicBezTo>
                  <a:pt x="7545310" y="6053209"/>
                  <a:pt x="8720208" y="4878311"/>
                  <a:pt x="8720208" y="3429001"/>
                </a:cubicBezTo>
                <a:cubicBezTo>
                  <a:pt x="8720208" y="1979691"/>
                  <a:pt x="7545310" y="804793"/>
                  <a:pt x="6096000" y="804793"/>
                </a:cubicBezTo>
                <a:close/>
                <a:moveTo>
                  <a:pt x="0" y="0"/>
                </a:moveTo>
                <a:lnTo>
                  <a:pt x="12188952" y="0"/>
                </a:lnTo>
                <a:lnTo>
                  <a:pt x="12188952" y="6858000"/>
                </a:lnTo>
                <a:lnTo>
                  <a:pt x="0" y="6858000"/>
                </a:lnTo>
                <a:close/>
              </a:path>
            </a:pathLst>
          </a:custGeom>
          <a:solidFill>
            <a:schemeClr val="bg1"/>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25" name="Picture 124">
            <a:extLst>
              <a:ext uri="{FF2B5EF4-FFF2-40B4-BE49-F238E27FC236}">
                <a16:creationId xmlns:a16="http://schemas.microsoft.com/office/drawing/2014/main" id="{D91CB324-CB4F-4325-89A2-BAC03CD9E133}"/>
              </a:ext>
            </a:extLst>
          </p:cNvPr>
          <p:cNvPicPr>
            <a:picLocks noChangeAspect="1"/>
          </p:cNvPicPr>
          <p:nvPr/>
        </p:nvPicPr>
        <p:blipFill>
          <a:blip r:embed="rId4">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sp>
        <p:nvSpPr>
          <p:cNvPr id="360" name="Engage">
            <a:extLst>
              <a:ext uri="{FF2B5EF4-FFF2-40B4-BE49-F238E27FC236}">
                <a16:creationId xmlns:a16="http://schemas.microsoft.com/office/drawing/2014/main" id="{42297D20-1B27-4735-914A-80ACD9A1AB39}"/>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62" name="Optimize">
            <a:extLst>
              <a:ext uri="{FF2B5EF4-FFF2-40B4-BE49-F238E27FC236}">
                <a16:creationId xmlns:a16="http://schemas.microsoft.com/office/drawing/2014/main" id="{438C37FC-644E-44F8-A766-52DF82FDD15B}"/>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59" name="Transform">
            <a:extLst>
              <a:ext uri="{FF2B5EF4-FFF2-40B4-BE49-F238E27FC236}">
                <a16:creationId xmlns:a16="http://schemas.microsoft.com/office/drawing/2014/main" id="{2A31565D-2698-44DF-B510-528A06630A87}"/>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61" name="Empower">
            <a:extLst>
              <a:ext uri="{FF2B5EF4-FFF2-40B4-BE49-F238E27FC236}">
                <a16:creationId xmlns:a16="http://schemas.microsoft.com/office/drawing/2014/main" id="{B7A50A25-AE5C-4D6A-821F-4BECD395B09F}"/>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sp>
        <p:nvSpPr>
          <p:cNvPr id="232" name="1">
            <a:extLst>
              <a:ext uri="{FF2B5EF4-FFF2-40B4-BE49-F238E27FC236}">
                <a16:creationId xmlns:a16="http://schemas.microsoft.com/office/drawing/2014/main" id="{E2FF5ED2-64DB-41F8-8BFE-C46DBDE7FC57}"/>
              </a:ext>
            </a:extLst>
          </p:cNvPr>
          <p:cNvSpPr/>
          <p:nvPr/>
        </p:nvSpPr>
        <p:spPr bwMode="auto">
          <a:xfrm>
            <a:off x="7730731" y="367559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1">
            <a:extLst>
              <a:ext uri="{FF2B5EF4-FFF2-40B4-BE49-F238E27FC236}">
                <a16:creationId xmlns:a16="http://schemas.microsoft.com/office/drawing/2014/main" id="{80AA2791-863D-40FB-8BB8-C1FEA3ADD517}"/>
              </a:ext>
            </a:extLst>
          </p:cNvPr>
          <p:cNvSpPr/>
          <p:nvPr/>
        </p:nvSpPr>
        <p:spPr bwMode="auto">
          <a:xfrm>
            <a:off x="6054593" y="493231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1">
            <a:extLst>
              <a:ext uri="{FF2B5EF4-FFF2-40B4-BE49-F238E27FC236}">
                <a16:creationId xmlns:a16="http://schemas.microsoft.com/office/drawing/2014/main" id="{C078AD68-E35B-4493-89A8-5CC9FB9971A0}"/>
              </a:ext>
            </a:extLst>
          </p:cNvPr>
          <p:cNvSpPr/>
          <p:nvPr/>
        </p:nvSpPr>
        <p:spPr bwMode="auto">
          <a:xfrm>
            <a:off x="7730382" y="36756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1">
            <a:extLst>
              <a:ext uri="{FF2B5EF4-FFF2-40B4-BE49-F238E27FC236}">
                <a16:creationId xmlns:a16="http://schemas.microsoft.com/office/drawing/2014/main" id="{178C30C7-B340-4532-B3FB-9A2737996331}"/>
              </a:ext>
            </a:extLst>
          </p:cNvPr>
          <p:cNvSpPr/>
          <p:nvPr/>
        </p:nvSpPr>
        <p:spPr bwMode="auto">
          <a:xfrm>
            <a:off x="4560045" y="361885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1">
            <a:extLst>
              <a:ext uri="{FF2B5EF4-FFF2-40B4-BE49-F238E27FC236}">
                <a16:creationId xmlns:a16="http://schemas.microsoft.com/office/drawing/2014/main" id="{E44F65A9-7749-49E4-90DD-CF07B7DE1140}"/>
              </a:ext>
            </a:extLst>
          </p:cNvPr>
          <p:cNvSpPr/>
          <p:nvPr/>
        </p:nvSpPr>
        <p:spPr bwMode="auto">
          <a:xfrm>
            <a:off x="6009556" y="4834925"/>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1">
            <a:extLst>
              <a:ext uri="{FF2B5EF4-FFF2-40B4-BE49-F238E27FC236}">
                <a16:creationId xmlns:a16="http://schemas.microsoft.com/office/drawing/2014/main" id="{F6EE2389-EE6F-4875-823F-470485A7ECA0}"/>
              </a:ext>
            </a:extLst>
          </p:cNvPr>
          <p:cNvSpPr/>
          <p:nvPr/>
        </p:nvSpPr>
        <p:spPr bwMode="auto">
          <a:xfrm>
            <a:off x="6043816" y="211066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1">
            <a:extLst>
              <a:ext uri="{FF2B5EF4-FFF2-40B4-BE49-F238E27FC236}">
                <a16:creationId xmlns:a16="http://schemas.microsoft.com/office/drawing/2014/main" id="{6B8A7A5C-0792-4E02-AC12-740AE6314EAE}"/>
              </a:ext>
            </a:extLst>
          </p:cNvPr>
          <p:cNvSpPr/>
          <p:nvPr/>
        </p:nvSpPr>
        <p:spPr bwMode="auto">
          <a:xfrm>
            <a:off x="5899857" y="363680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1">
            <a:extLst>
              <a:ext uri="{FF2B5EF4-FFF2-40B4-BE49-F238E27FC236}">
                <a16:creationId xmlns:a16="http://schemas.microsoft.com/office/drawing/2014/main" id="{DAD22C78-DE77-4F75-BEBC-A1DEA24A22AF}"/>
              </a:ext>
            </a:extLst>
          </p:cNvPr>
          <p:cNvSpPr/>
          <p:nvPr/>
        </p:nvSpPr>
        <p:spPr bwMode="auto">
          <a:xfrm>
            <a:off x="4483291" y="341881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1">
            <a:extLst>
              <a:ext uri="{FF2B5EF4-FFF2-40B4-BE49-F238E27FC236}">
                <a16:creationId xmlns:a16="http://schemas.microsoft.com/office/drawing/2014/main" id="{2011A504-28B7-4786-8444-43830B0A8EEA}"/>
              </a:ext>
            </a:extLst>
          </p:cNvPr>
          <p:cNvSpPr/>
          <p:nvPr/>
        </p:nvSpPr>
        <p:spPr bwMode="auto">
          <a:xfrm>
            <a:off x="6050600" y="219802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1">
            <a:extLst>
              <a:ext uri="{FF2B5EF4-FFF2-40B4-BE49-F238E27FC236}">
                <a16:creationId xmlns:a16="http://schemas.microsoft.com/office/drawing/2014/main" id="{4506B3F5-7FFF-4ACC-A3ED-A16AFF431EDA}"/>
              </a:ext>
            </a:extLst>
          </p:cNvPr>
          <p:cNvSpPr/>
          <p:nvPr/>
        </p:nvSpPr>
        <p:spPr bwMode="auto">
          <a:xfrm>
            <a:off x="6078791" y="219802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1">
            <a:extLst>
              <a:ext uri="{FF2B5EF4-FFF2-40B4-BE49-F238E27FC236}">
                <a16:creationId xmlns:a16="http://schemas.microsoft.com/office/drawing/2014/main" id="{3FA10FB5-7EDB-4880-AB12-3D27D3F71DEC}"/>
              </a:ext>
            </a:extLst>
          </p:cNvPr>
          <p:cNvSpPr/>
          <p:nvPr/>
        </p:nvSpPr>
        <p:spPr bwMode="auto">
          <a:xfrm>
            <a:off x="6110667" y="362041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2">
            <a:extLst>
              <a:ext uri="{FF2B5EF4-FFF2-40B4-BE49-F238E27FC236}">
                <a16:creationId xmlns:a16="http://schemas.microsoft.com/office/drawing/2014/main" id="{CC47E03B-9C50-4BD9-85B7-6B28FFE033C3}"/>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2">
            <a:extLst>
              <a:ext uri="{FF2B5EF4-FFF2-40B4-BE49-F238E27FC236}">
                <a16:creationId xmlns:a16="http://schemas.microsoft.com/office/drawing/2014/main" id="{6E7085AB-2A17-45F8-BD43-134A1D44F14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2">
            <a:extLst>
              <a:ext uri="{FF2B5EF4-FFF2-40B4-BE49-F238E27FC236}">
                <a16:creationId xmlns:a16="http://schemas.microsoft.com/office/drawing/2014/main" id="{E419FCF9-7514-4586-9F4E-A0E19B525BE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1">
            <a:extLst>
              <a:ext uri="{FF2B5EF4-FFF2-40B4-BE49-F238E27FC236}">
                <a16:creationId xmlns:a16="http://schemas.microsoft.com/office/drawing/2014/main" id="{0FB8CF9C-081F-4D3D-9B11-D4473E6670AC}"/>
              </a:ext>
            </a:extLst>
          </p:cNvPr>
          <p:cNvSpPr/>
          <p:nvPr/>
        </p:nvSpPr>
        <p:spPr bwMode="auto">
          <a:xfrm>
            <a:off x="6116624" y="212294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1">
            <a:extLst>
              <a:ext uri="{FF2B5EF4-FFF2-40B4-BE49-F238E27FC236}">
                <a16:creationId xmlns:a16="http://schemas.microsoft.com/office/drawing/2014/main" id="{168F76B5-8166-47DF-943E-1B574B3CDBB3}"/>
              </a:ext>
            </a:extLst>
          </p:cNvPr>
          <p:cNvSpPr/>
          <p:nvPr/>
        </p:nvSpPr>
        <p:spPr bwMode="auto">
          <a:xfrm>
            <a:off x="6148628" y="231113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1">
            <a:extLst>
              <a:ext uri="{FF2B5EF4-FFF2-40B4-BE49-F238E27FC236}">
                <a16:creationId xmlns:a16="http://schemas.microsoft.com/office/drawing/2014/main" id="{F5196A58-5A31-494C-B6C6-B2C0BD34ECC3}"/>
              </a:ext>
            </a:extLst>
          </p:cNvPr>
          <p:cNvSpPr/>
          <p:nvPr/>
        </p:nvSpPr>
        <p:spPr bwMode="auto">
          <a:xfrm>
            <a:off x="6106844" y="48327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1">
            <a:extLst>
              <a:ext uri="{FF2B5EF4-FFF2-40B4-BE49-F238E27FC236}">
                <a16:creationId xmlns:a16="http://schemas.microsoft.com/office/drawing/2014/main" id="{A20B183A-7137-474A-B1AA-E25F236D4127}"/>
              </a:ext>
            </a:extLst>
          </p:cNvPr>
          <p:cNvSpPr/>
          <p:nvPr/>
        </p:nvSpPr>
        <p:spPr bwMode="auto">
          <a:xfrm>
            <a:off x="7655328" y="38034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1">
            <a:extLst>
              <a:ext uri="{FF2B5EF4-FFF2-40B4-BE49-F238E27FC236}">
                <a16:creationId xmlns:a16="http://schemas.microsoft.com/office/drawing/2014/main" id="{5AD9E0A5-C469-4DB6-B01D-DA580C43A619}"/>
              </a:ext>
            </a:extLst>
          </p:cNvPr>
          <p:cNvSpPr/>
          <p:nvPr/>
        </p:nvSpPr>
        <p:spPr bwMode="auto">
          <a:xfrm>
            <a:off x="7678503" y="3744056"/>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1">
            <a:extLst>
              <a:ext uri="{FF2B5EF4-FFF2-40B4-BE49-F238E27FC236}">
                <a16:creationId xmlns:a16="http://schemas.microsoft.com/office/drawing/2014/main" id="{7261D29D-99F8-47DB-BA40-02EDA31D86D3}"/>
              </a:ext>
            </a:extLst>
          </p:cNvPr>
          <p:cNvSpPr/>
          <p:nvPr/>
        </p:nvSpPr>
        <p:spPr bwMode="auto">
          <a:xfrm>
            <a:off x="7797505" y="371194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1">
            <a:extLst>
              <a:ext uri="{FF2B5EF4-FFF2-40B4-BE49-F238E27FC236}">
                <a16:creationId xmlns:a16="http://schemas.microsoft.com/office/drawing/2014/main" id="{09267006-5ABE-40B5-91A0-97963B4CD67B}"/>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1">
            <a:extLst>
              <a:ext uri="{FF2B5EF4-FFF2-40B4-BE49-F238E27FC236}">
                <a16:creationId xmlns:a16="http://schemas.microsoft.com/office/drawing/2014/main" id="{2ADB4724-9F66-472B-8A6C-9B152B869AD0}"/>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1">
            <a:extLst>
              <a:ext uri="{FF2B5EF4-FFF2-40B4-BE49-F238E27FC236}">
                <a16:creationId xmlns:a16="http://schemas.microsoft.com/office/drawing/2014/main" id="{A69379C1-BC5B-45D1-B636-E7ED7C5EF8A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1">
            <a:extLst>
              <a:ext uri="{FF2B5EF4-FFF2-40B4-BE49-F238E27FC236}">
                <a16:creationId xmlns:a16="http://schemas.microsoft.com/office/drawing/2014/main" id="{D6EA5472-F3DB-4114-A03C-27DAA831731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1">
            <a:extLst>
              <a:ext uri="{FF2B5EF4-FFF2-40B4-BE49-F238E27FC236}">
                <a16:creationId xmlns:a16="http://schemas.microsoft.com/office/drawing/2014/main" id="{92D01C33-DCF8-4D5F-B030-DAEA0C93CFD1}"/>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1">
            <a:extLst>
              <a:ext uri="{FF2B5EF4-FFF2-40B4-BE49-F238E27FC236}">
                <a16:creationId xmlns:a16="http://schemas.microsoft.com/office/drawing/2014/main" id="{B585CD6B-E8EB-43D0-A136-809667D36427}"/>
              </a:ext>
            </a:extLst>
          </p:cNvPr>
          <p:cNvSpPr/>
          <p:nvPr/>
        </p:nvSpPr>
        <p:spPr bwMode="auto">
          <a:xfrm>
            <a:off x="7727795" y="370102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1">
            <a:extLst>
              <a:ext uri="{FF2B5EF4-FFF2-40B4-BE49-F238E27FC236}">
                <a16:creationId xmlns:a16="http://schemas.microsoft.com/office/drawing/2014/main" id="{6FD21D62-78D8-4C30-A40E-5CC5840F7DF0}"/>
              </a:ext>
            </a:extLst>
          </p:cNvPr>
          <p:cNvSpPr/>
          <p:nvPr/>
        </p:nvSpPr>
        <p:spPr bwMode="auto">
          <a:xfrm>
            <a:off x="6105459" y="492028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1">
            <a:extLst>
              <a:ext uri="{FF2B5EF4-FFF2-40B4-BE49-F238E27FC236}">
                <a16:creationId xmlns:a16="http://schemas.microsoft.com/office/drawing/2014/main" id="{B436367F-125F-4FFE-BFB9-94C9E52FFD88}"/>
              </a:ext>
            </a:extLst>
          </p:cNvPr>
          <p:cNvSpPr/>
          <p:nvPr/>
        </p:nvSpPr>
        <p:spPr bwMode="auto">
          <a:xfrm>
            <a:off x="6013447" y="4852745"/>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Empower employees">
            <a:extLst>
              <a:ext uri="{FF2B5EF4-FFF2-40B4-BE49-F238E27FC236}">
                <a16:creationId xmlns:a16="http://schemas.microsoft.com/office/drawing/2014/main" id="{640F6394-4C08-479B-9334-DA7791891C1D}"/>
              </a:ext>
            </a:extLst>
          </p:cNvPr>
          <p:cNvSpPr txBox="1">
            <a:spLocks/>
          </p:cNvSpPr>
          <p:nvPr/>
        </p:nvSpPr>
        <p:spPr>
          <a:xfrm>
            <a:off x="5740402" y="982877"/>
            <a:ext cx="711991"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People</a:t>
            </a:r>
          </a:p>
        </p:txBody>
      </p:sp>
      <p:sp>
        <p:nvSpPr>
          <p:cNvPr id="100" name="Transform products">
            <a:extLst>
              <a:ext uri="{FF2B5EF4-FFF2-40B4-BE49-F238E27FC236}">
                <a16:creationId xmlns:a16="http://schemas.microsoft.com/office/drawing/2014/main" id="{7AC31AA6-4973-4809-97F5-4CA0F280F1A7}"/>
              </a:ext>
            </a:extLst>
          </p:cNvPr>
          <p:cNvSpPr txBox="1">
            <a:spLocks/>
          </p:cNvSpPr>
          <p:nvPr/>
        </p:nvSpPr>
        <p:spPr>
          <a:xfrm>
            <a:off x="7342386" y="3901385"/>
            <a:ext cx="921278"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Products</a:t>
            </a:r>
          </a:p>
        </p:txBody>
      </p:sp>
      <p:sp>
        <p:nvSpPr>
          <p:cNvPr id="99" name="Optimize operations">
            <a:extLst>
              <a:ext uri="{FF2B5EF4-FFF2-40B4-BE49-F238E27FC236}">
                <a16:creationId xmlns:a16="http://schemas.microsoft.com/office/drawing/2014/main" id="{9AD23FEC-8C6C-4DBE-86A3-94495CEF1B0A}"/>
              </a:ext>
            </a:extLst>
          </p:cNvPr>
          <p:cNvSpPr txBox="1">
            <a:spLocks/>
          </p:cNvSpPr>
          <p:nvPr/>
        </p:nvSpPr>
        <p:spPr>
          <a:xfrm>
            <a:off x="5521624" y="5282757"/>
            <a:ext cx="115897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Operations</a:t>
            </a:r>
          </a:p>
        </p:txBody>
      </p:sp>
      <p:sp>
        <p:nvSpPr>
          <p:cNvPr id="1060" name="Engage customers">
            <a:extLst>
              <a:ext uri="{FF2B5EF4-FFF2-40B4-BE49-F238E27FC236}">
                <a16:creationId xmlns:a16="http://schemas.microsoft.com/office/drawing/2014/main" id="{36302C80-CC16-445D-9214-0F68878049EF}"/>
              </a:ext>
            </a:extLst>
          </p:cNvPr>
          <p:cNvSpPr txBox="1">
            <a:spLocks/>
          </p:cNvSpPr>
          <p:nvPr/>
        </p:nvSpPr>
        <p:spPr>
          <a:xfrm>
            <a:off x="3856414" y="3876216"/>
            <a:ext cx="1111010"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Customers</a:t>
            </a:r>
          </a:p>
        </p:txBody>
      </p:sp>
      <p:sp>
        <p:nvSpPr>
          <p:cNvPr id="169" name="1">
            <a:extLst>
              <a:ext uri="{FF2B5EF4-FFF2-40B4-BE49-F238E27FC236}">
                <a16:creationId xmlns:a16="http://schemas.microsoft.com/office/drawing/2014/main" id="{5F30F29E-86CC-48BD-A4A9-CBCF129A9581}"/>
              </a:ext>
            </a:extLst>
          </p:cNvPr>
          <p:cNvSpPr/>
          <p:nvPr/>
        </p:nvSpPr>
        <p:spPr bwMode="auto">
          <a:xfrm>
            <a:off x="6098877" y="5099281"/>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GREY GLOW">
            <a:extLst>
              <a:ext uri="{FF2B5EF4-FFF2-40B4-BE49-F238E27FC236}">
                <a16:creationId xmlns:a16="http://schemas.microsoft.com/office/drawing/2014/main" id="{BE985776-6103-49D8-A7CE-A47155A5AC1C}"/>
              </a:ext>
            </a:extLst>
          </p:cNvPr>
          <p:cNvSpPr/>
          <p:nvPr/>
        </p:nvSpPr>
        <p:spPr bwMode="auto">
          <a:xfrm>
            <a:off x="4882238" y="239684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Top Clover Top">
            <a:extLst>
              <a:ext uri="{FF2B5EF4-FFF2-40B4-BE49-F238E27FC236}">
                <a16:creationId xmlns:a16="http://schemas.microsoft.com/office/drawing/2014/main" id="{26D5301F-0163-4C0A-A852-8FA39AB31B3C}"/>
              </a:ext>
            </a:extLst>
          </p:cNvPr>
          <p:cNvSpPr/>
          <p:nvPr/>
        </p:nvSpPr>
        <p:spPr>
          <a:xfrm rot="5400000" flipH="1">
            <a:off x="5227216"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Top Clover bottom">
            <a:extLst>
              <a:ext uri="{FF2B5EF4-FFF2-40B4-BE49-F238E27FC236}">
                <a16:creationId xmlns:a16="http://schemas.microsoft.com/office/drawing/2014/main" id="{2DB5B754-4F70-4D1B-86FA-1C017C23733A}"/>
              </a:ext>
            </a:extLst>
          </p:cNvPr>
          <p:cNvSpPr/>
          <p:nvPr/>
        </p:nvSpPr>
        <p:spPr>
          <a:xfrm rot="5400000" flipH="1" flipV="1">
            <a:off x="4303624"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0" name="Left Clover Top">
            <a:extLst>
              <a:ext uri="{FF2B5EF4-FFF2-40B4-BE49-F238E27FC236}">
                <a16:creationId xmlns:a16="http://schemas.microsoft.com/office/drawing/2014/main" id="{7B6E556E-CBE5-43C1-A6DB-46B29592478E}"/>
              </a:ext>
            </a:extLst>
          </p:cNvPr>
          <p:cNvSpPr/>
          <p:nvPr/>
        </p:nvSpPr>
        <p:spPr>
          <a:xfrm>
            <a:off x="3395701" y="260915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1" name="Left Clover bottom">
            <a:extLst>
              <a:ext uri="{FF2B5EF4-FFF2-40B4-BE49-F238E27FC236}">
                <a16:creationId xmlns:a16="http://schemas.microsoft.com/office/drawing/2014/main" id="{79DE6FAE-031C-4C24-8C8F-6792809D9F71}"/>
              </a:ext>
            </a:extLst>
          </p:cNvPr>
          <p:cNvSpPr/>
          <p:nvPr/>
        </p:nvSpPr>
        <p:spPr>
          <a:xfrm flipV="1">
            <a:off x="3395701" y="3603374"/>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Right Clover Top">
            <a:extLst>
              <a:ext uri="{FF2B5EF4-FFF2-40B4-BE49-F238E27FC236}">
                <a16:creationId xmlns:a16="http://schemas.microsoft.com/office/drawing/2014/main" id="{85D658F3-E858-4F6D-A55E-6A57CC6B39CC}"/>
              </a:ext>
            </a:extLst>
          </p:cNvPr>
          <p:cNvSpPr/>
          <p:nvPr/>
        </p:nvSpPr>
        <p:spPr>
          <a:xfrm flipH="1">
            <a:off x="6018456" y="2607118"/>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9" name="Right Clover bottom">
            <a:extLst>
              <a:ext uri="{FF2B5EF4-FFF2-40B4-BE49-F238E27FC236}">
                <a16:creationId xmlns:a16="http://schemas.microsoft.com/office/drawing/2014/main" id="{DC588964-C694-4FEC-A0B4-C495710A1FD2}"/>
              </a:ext>
            </a:extLst>
          </p:cNvPr>
          <p:cNvSpPr/>
          <p:nvPr/>
        </p:nvSpPr>
        <p:spPr>
          <a:xfrm flipH="1" flipV="1">
            <a:off x="6018426" y="359442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Top Clover Top">
            <a:extLst>
              <a:ext uri="{FF2B5EF4-FFF2-40B4-BE49-F238E27FC236}">
                <a16:creationId xmlns:a16="http://schemas.microsoft.com/office/drawing/2014/main" id="{546F4B86-3852-42D6-8006-DD2C2B731657}"/>
              </a:ext>
            </a:extLst>
          </p:cNvPr>
          <p:cNvSpPr/>
          <p:nvPr/>
        </p:nvSpPr>
        <p:spPr>
          <a:xfrm rot="16200000" flipH="1">
            <a:off x="4306435"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7" name="Top Clover bottom">
            <a:extLst>
              <a:ext uri="{FF2B5EF4-FFF2-40B4-BE49-F238E27FC236}">
                <a16:creationId xmlns:a16="http://schemas.microsoft.com/office/drawing/2014/main" id="{9C3C5697-DAA7-4B8F-960D-A80D039D46F7}"/>
              </a:ext>
            </a:extLst>
          </p:cNvPr>
          <p:cNvSpPr/>
          <p:nvPr/>
        </p:nvSpPr>
        <p:spPr>
          <a:xfrm rot="16200000" flipH="1" flipV="1">
            <a:off x="5230026"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284" name="ICON EC">
            <a:extLst>
              <a:ext uri="{FF2B5EF4-FFF2-40B4-BE49-F238E27FC236}">
                <a16:creationId xmlns:a16="http://schemas.microsoft.com/office/drawing/2014/main" id="{A96558EF-659F-4BDC-AC92-F7BB76FCD10C}"/>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285" name="Oval 146">
              <a:extLst>
                <a:ext uri="{FF2B5EF4-FFF2-40B4-BE49-F238E27FC236}">
                  <a16:creationId xmlns:a16="http://schemas.microsoft.com/office/drawing/2014/main" id="{566A5C4F-5486-43BD-B23D-16DD5FE089D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86" name="Freeform 147">
              <a:extLst>
                <a:ext uri="{FF2B5EF4-FFF2-40B4-BE49-F238E27FC236}">
                  <a16:creationId xmlns:a16="http://schemas.microsoft.com/office/drawing/2014/main" id="{BB8DCB06-EF25-44EF-9468-43832191CBFE}"/>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7" name="Line 148">
              <a:extLst>
                <a:ext uri="{FF2B5EF4-FFF2-40B4-BE49-F238E27FC236}">
                  <a16:creationId xmlns:a16="http://schemas.microsoft.com/office/drawing/2014/main" id="{B721ACBE-9952-42C6-B721-5B85836FDDD5}"/>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8" name="Line 149">
              <a:extLst>
                <a:ext uri="{FF2B5EF4-FFF2-40B4-BE49-F238E27FC236}">
                  <a16:creationId xmlns:a16="http://schemas.microsoft.com/office/drawing/2014/main" id="{0D30CCAE-4305-47A5-A431-631F898D5450}"/>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9" name="Freeform 150">
              <a:extLst>
                <a:ext uri="{FF2B5EF4-FFF2-40B4-BE49-F238E27FC236}">
                  <a16:creationId xmlns:a16="http://schemas.microsoft.com/office/drawing/2014/main" id="{5390AD8D-5A0C-4BA4-882B-D60A7360C619}"/>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0" name="Freeform 151">
              <a:extLst>
                <a:ext uri="{FF2B5EF4-FFF2-40B4-BE49-F238E27FC236}">
                  <a16:creationId xmlns:a16="http://schemas.microsoft.com/office/drawing/2014/main" id="{B5BA138D-1739-4C6F-993A-DA0C0BFC086B}"/>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1" name="Freeform 152">
              <a:extLst>
                <a:ext uri="{FF2B5EF4-FFF2-40B4-BE49-F238E27FC236}">
                  <a16:creationId xmlns:a16="http://schemas.microsoft.com/office/drawing/2014/main" id="{C112D0D6-80C3-4241-B0CD-57F13B23EE23}"/>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2" name="Line 153">
              <a:extLst>
                <a:ext uri="{FF2B5EF4-FFF2-40B4-BE49-F238E27FC236}">
                  <a16:creationId xmlns:a16="http://schemas.microsoft.com/office/drawing/2014/main" id="{E069815B-B1A4-486A-AA7F-5737E5A2D9E8}"/>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3" name="Line 154">
              <a:extLst>
                <a:ext uri="{FF2B5EF4-FFF2-40B4-BE49-F238E27FC236}">
                  <a16:creationId xmlns:a16="http://schemas.microsoft.com/office/drawing/2014/main" id="{6D9C195A-2CCB-4B3B-A822-7FAD988C20CD}"/>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4" name="Freeform 155">
              <a:extLst>
                <a:ext uri="{FF2B5EF4-FFF2-40B4-BE49-F238E27FC236}">
                  <a16:creationId xmlns:a16="http://schemas.microsoft.com/office/drawing/2014/main" id="{A2541B0C-E786-47DB-B8A6-CA6CC1A97C36}"/>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95" name="ICON EE">
            <a:extLst>
              <a:ext uri="{FF2B5EF4-FFF2-40B4-BE49-F238E27FC236}">
                <a16:creationId xmlns:a16="http://schemas.microsoft.com/office/drawing/2014/main" id="{D16E97C4-F993-4695-94E0-E8E1B5207878}"/>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296" name="Oval 102">
              <a:extLst>
                <a:ext uri="{FF2B5EF4-FFF2-40B4-BE49-F238E27FC236}">
                  <a16:creationId xmlns:a16="http://schemas.microsoft.com/office/drawing/2014/main" id="{79C1467C-1EC7-4BCC-9255-137E97D0B6B8}"/>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97" name="Freeform 103">
              <a:extLst>
                <a:ext uri="{FF2B5EF4-FFF2-40B4-BE49-F238E27FC236}">
                  <a16:creationId xmlns:a16="http://schemas.microsoft.com/office/drawing/2014/main" id="{E7FA6BC2-B72C-44C1-A0C2-C6507922C44B}"/>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8" name="Freeform 104">
              <a:extLst>
                <a:ext uri="{FF2B5EF4-FFF2-40B4-BE49-F238E27FC236}">
                  <a16:creationId xmlns:a16="http://schemas.microsoft.com/office/drawing/2014/main" id="{80BF2F23-77E3-4D4A-AA0F-D26F3E5ADF8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9" name="Freeform 105">
              <a:extLst>
                <a:ext uri="{FF2B5EF4-FFF2-40B4-BE49-F238E27FC236}">
                  <a16:creationId xmlns:a16="http://schemas.microsoft.com/office/drawing/2014/main" id="{EAF8F20D-C648-4086-A0D1-B229DC28B37C}"/>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0" name="Freeform 106">
              <a:extLst>
                <a:ext uri="{FF2B5EF4-FFF2-40B4-BE49-F238E27FC236}">
                  <a16:creationId xmlns:a16="http://schemas.microsoft.com/office/drawing/2014/main" id="{697963D6-DCC7-411F-A2E5-061A3BE38B0D}"/>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1" name="Freeform 107">
              <a:extLst>
                <a:ext uri="{FF2B5EF4-FFF2-40B4-BE49-F238E27FC236}">
                  <a16:creationId xmlns:a16="http://schemas.microsoft.com/office/drawing/2014/main" id="{0BFB0473-8FC2-4C97-BF87-60F5BF5857D7}"/>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2" name="Freeform 108">
              <a:extLst>
                <a:ext uri="{FF2B5EF4-FFF2-40B4-BE49-F238E27FC236}">
                  <a16:creationId xmlns:a16="http://schemas.microsoft.com/office/drawing/2014/main" id="{AB663B1C-D73E-4E84-8762-BDF1B46DAFCA}"/>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3" name="Freeform 109">
              <a:extLst>
                <a:ext uri="{FF2B5EF4-FFF2-40B4-BE49-F238E27FC236}">
                  <a16:creationId xmlns:a16="http://schemas.microsoft.com/office/drawing/2014/main" id="{00B7E78F-FA73-4106-B050-2D699EC0712B}"/>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4" name="Freeform 110">
              <a:extLst>
                <a:ext uri="{FF2B5EF4-FFF2-40B4-BE49-F238E27FC236}">
                  <a16:creationId xmlns:a16="http://schemas.microsoft.com/office/drawing/2014/main" id="{051D031E-37A7-4200-B3CF-934946BBB629}"/>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5" name="Freeform 111">
              <a:extLst>
                <a:ext uri="{FF2B5EF4-FFF2-40B4-BE49-F238E27FC236}">
                  <a16:creationId xmlns:a16="http://schemas.microsoft.com/office/drawing/2014/main" id="{46F4D160-09BE-4228-8AD6-98AB9C8E8C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6" name="Freeform 112">
              <a:extLst>
                <a:ext uri="{FF2B5EF4-FFF2-40B4-BE49-F238E27FC236}">
                  <a16:creationId xmlns:a16="http://schemas.microsoft.com/office/drawing/2014/main" id="{0FA89BEA-445B-4CC4-B476-CAA0311F28C8}"/>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7" name="Freeform 113">
              <a:extLst>
                <a:ext uri="{FF2B5EF4-FFF2-40B4-BE49-F238E27FC236}">
                  <a16:creationId xmlns:a16="http://schemas.microsoft.com/office/drawing/2014/main" id="{4874FE51-1097-4708-AC78-B80CC6F9FCA7}"/>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8" name="Freeform 114">
              <a:extLst>
                <a:ext uri="{FF2B5EF4-FFF2-40B4-BE49-F238E27FC236}">
                  <a16:creationId xmlns:a16="http://schemas.microsoft.com/office/drawing/2014/main" id="{37734FBE-92DC-490D-83F3-C5ABD9A6209D}"/>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9" name="Freeform 115">
              <a:extLst>
                <a:ext uri="{FF2B5EF4-FFF2-40B4-BE49-F238E27FC236}">
                  <a16:creationId xmlns:a16="http://schemas.microsoft.com/office/drawing/2014/main" id="{6C345892-5338-4C45-AF4A-9477CB657F5F}"/>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0" name="Freeform 116">
              <a:extLst>
                <a:ext uri="{FF2B5EF4-FFF2-40B4-BE49-F238E27FC236}">
                  <a16:creationId xmlns:a16="http://schemas.microsoft.com/office/drawing/2014/main" id="{630526D0-50A0-443C-BB10-FA5647F60E66}"/>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1" name="Freeform 117">
              <a:extLst>
                <a:ext uri="{FF2B5EF4-FFF2-40B4-BE49-F238E27FC236}">
                  <a16:creationId xmlns:a16="http://schemas.microsoft.com/office/drawing/2014/main" id="{8D675A05-929E-45CE-BEB2-0B4157D09328}"/>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2" name="Freeform 118">
              <a:extLst>
                <a:ext uri="{FF2B5EF4-FFF2-40B4-BE49-F238E27FC236}">
                  <a16:creationId xmlns:a16="http://schemas.microsoft.com/office/drawing/2014/main" id="{5BD8FBE9-C62C-4875-8638-5F765B2FE17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3" name="Freeform 119">
              <a:extLst>
                <a:ext uri="{FF2B5EF4-FFF2-40B4-BE49-F238E27FC236}">
                  <a16:creationId xmlns:a16="http://schemas.microsoft.com/office/drawing/2014/main" id="{341BE3A5-5DDC-4A4A-9CB0-6291B43211D3}"/>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4" name="Freeform 120">
              <a:extLst>
                <a:ext uri="{FF2B5EF4-FFF2-40B4-BE49-F238E27FC236}">
                  <a16:creationId xmlns:a16="http://schemas.microsoft.com/office/drawing/2014/main" id="{27E2AAC2-273C-4ADC-96A2-72662BEC80EF}"/>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5" name="ICON TP">
            <a:extLst>
              <a:ext uri="{FF2B5EF4-FFF2-40B4-BE49-F238E27FC236}">
                <a16:creationId xmlns:a16="http://schemas.microsoft.com/office/drawing/2014/main" id="{651F96E6-4126-4FA9-A9EB-6D2A240431C5}"/>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316" name="Oval 138">
              <a:extLst>
                <a:ext uri="{FF2B5EF4-FFF2-40B4-BE49-F238E27FC236}">
                  <a16:creationId xmlns:a16="http://schemas.microsoft.com/office/drawing/2014/main" id="{D05329CA-68FE-48DD-AE78-EC9E2C295031}"/>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17" name="Freeform 139">
              <a:extLst>
                <a:ext uri="{FF2B5EF4-FFF2-40B4-BE49-F238E27FC236}">
                  <a16:creationId xmlns:a16="http://schemas.microsoft.com/office/drawing/2014/main" id="{068391B3-68D7-455E-ACF6-9D88FB98404A}"/>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8" name="Freeform 140">
              <a:extLst>
                <a:ext uri="{FF2B5EF4-FFF2-40B4-BE49-F238E27FC236}">
                  <a16:creationId xmlns:a16="http://schemas.microsoft.com/office/drawing/2014/main" id="{6263C50B-3393-4ABF-B756-5DA2E616B4B0}"/>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9" name="Freeform 141">
              <a:extLst>
                <a:ext uri="{FF2B5EF4-FFF2-40B4-BE49-F238E27FC236}">
                  <a16:creationId xmlns:a16="http://schemas.microsoft.com/office/drawing/2014/main" id="{68119E41-399E-4727-9F49-92F930A938D8}"/>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0" name="Freeform 142">
              <a:extLst>
                <a:ext uri="{FF2B5EF4-FFF2-40B4-BE49-F238E27FC236}">
                  <a16:creationId xmlns:a16="http://schemas.microsoft.com/office/drawing/2014/main" id="{05FF6021-4A53-4BFE-9C61-1D4C79C76962}"/>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21" name="ICON OO">
            <a:extLst>
              <a:ext uri="{FF2B5EF4-FFF2-40B4-BE49-F238E27FC236}">
                <a16:creationId xmlns:a16="http://schemas.microsoft.com/office/drawing/2014/main" id="{05A73413-5B50-4F90-9427-E8B2687E9E5D}"/>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322" name="Oval 124">
              <a:extLst>
                <a:ext uri="{FF2B5EF4-FFF2-40B4-BE49-F238E27FC236}">
                  <a16:creationId xmlns:a16="http://schemas.microsoft.com/office/drawing/2014/main" id="{816CE025-A40E-492B-9E4E-A0E837D20C4A}"/>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23" name="Freeform 125">
              <a:extLst>
                <a:ext uri="{FF2B5EF4-FFF2-40B4-BE49-F238E27FC236}">
                  <a16:creationId xmlns:a16="http://schemas.microsoft.com/office/drawing/2014/main" id="{2057BE4A-24D1-43A2-A9FC-B644A559032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4" name="Freeform 126">
              <a:extLst>
                <a:ext uri="{FF2B5EF4-FFF2-40B4-BE49-F238E27FC236}">
                  <a16:creationId xmlns:a16="http://schemas.microsoft.com/office/drawing/2014/main" id="{DDA425C4-0E3A-443E-BAC5-73499EEF8221}"/>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5" name="Freeform 127">
              <a:extLst>
                <a:ext uri="{FF2B5EF4-FFF2-40B4-BE49-F238E27FC236}">
                  <a16:creationId xmlns:a16="http://schemas.microsoft.com/office/drawing/2014/main" id="{0D125248-E2F5-45EE-BDEE-455FD50530B6}"/>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6" name="Freeform 128">
              <a:extLst>
                <a:ext uri="{FF2B5EF4-FFF2-40B4-BE49-F238E27FC236}">
                  <a16:creationId xmlns:a16="http://schemas.microsoft.com/office/drawing/2014/main" id="{203B7264-8AC9-4396-9589-A5E3BFEA3ECF}"/>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7" name="Freeform 129">
              <a:extLst>
                <a:ext uri="{FF2B5EF4-FFF2-40B4-BE49-F238E27FC236}">
                  <a16:creationId xmlns:a16="http://schemas.microsoft.com/office/drawing/2014/main" id="{E83FEACE-597A-4E6C-AFA9-C79C88746B57}"/>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8" name="Freeform 130">
              <a:extLst>
                <a:ext uri="{FF2B5EF4-FFF2-40B4-BE49-F238E27FC236}">
                  <a16:creationId xmlns:a16="http://schemas.microsoft.com/office/drawing/2014/main" id="{5BF7E547-C761-4DAE-905D-3E1E7A78EAD0}"/>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9" name="Freeform 131">
              <a:extLst>
                <a:ext uri="{FF2B5EF4-FFF2-40B4-BE49-F238E27FC236}">
                  <a16:creationId xmlns:a16="http://schemas.microsoft.com/office/drawing/2014/main" id="{07F32F1C-1D4C-490D-AB89-83E5DC476A9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0" name="Freeform 132">
              <a:extLst>
                <a:ext uri="{FF2B5EF4-FFF2-40B4-BE49-F238E27FC236}">
                  <a16:creationId xmlns:a16="http://schemas.microsoft.com/office/drawing/2014/main" id="{EF3A92EF-B887-4FB6-A4E1-63DC2CEE2E03}"/>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1" name="Freeform 133">
              <a:extLst>
                <a:ext uri="{FF2B5EF4-FFF2-40B4-BE49-F238E27FC236}">
                  <a16:creationId xmlns:a16="http://schemas.microsoft.com/office/drawing/2014/main" id="{62F3D7BD-BD82-4FD7-9987-E10543FB537A}"/>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2" name="Freeform 134">
              <a:extLst>
                <a:ext uri="{FF2B5EF4-FFF2-40B4-BE49-F238E27FC236}">
                  <a16:creationId xmlns:a16="http://schemas.microsoft.com/office/drawing/2014/main" id="{1003CAC7-1905-469A-B916-6F35AFC5B07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28" name="GREY GLOW">
            <a:extLst>
              <a:ext uri="{FF2B5EF4-FFF2-40B4-BE49-F238E27FC236}">
                <a16:creationId xmlns:a16="http://schemas.microsoft.com/office/drawing/2014/main" id="{CCD03C0E-617F-48EB-9B1F-24EF6B1F441E}"/>
              </a:ext>
            </a:extLst>
          </p:cNvPr>
          <p:cNvSpPr/>
          <p:nvPr/>
        </p:nvSpPr>
        <p:spPr bwMode="auto">
          <a:xfrm>
            <a:off x="5096203" y="2548206"/>
            <a:ext cx="1990440" cy="199043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Isosceles Triangle 1">
            <a:extLst>
              <a:ext uri="{FF2B5EF4-FFF2-40B4-BE49-F238E27FC236}">
                <a16:creationId xmlns:a16="http://schemas.microsoft.com/office/drawing/2014/main" id="{2B673077-19AA-4DB1-9DBC-C93A5321C812}"/>
              </a:ext>
            </a:extLst>
          </p:cNvPr>
          <p:cNvSpPr/>
          <p:nvPr/>
        </p:nvSpPr>
        <p:spPr bwMode="auto">
          <a:xfrm rot="2987606">
            <a:off x="5526272" y="4012521"/>
            <a:ext cx="158963" cy="19724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INTELLIGENCE">
            <a:extLst>
              <a:ext uri="{FF2B5EF4-FFF2-40B4-BE49-F238E27FC236}">
                <a16:creationId xmlns:a16="http://schemas.microsoft.com/office/drawing/2014/main" id="{649244BD-14CD-4921-8809-D1D4D9B72010}"/>
              </a:ext>
            </a:extLst>
          </p:cNvPr>
          <p:cNvGrpSpPr/>
          <p:nvPr/>
        </p:nvGrpSpPr>
        <p:grpSpPr>
          <a:xfrm>
            <a:off x="5482849" y="2976945"/>
            <a:ext cx="1260143" cy="1260143"/>
            <a:chOff x="5482849" y="2976945"/>
            <a:chExt cx="1260143" cy="1260143"/>
          </a:xfrm>
          <a:scene3d>
            <a:camera prst="perspectiveFront"/>
            <a:lightRig rig="threePt" dir="t"/>
          </a:scene3d>
        </p:grpSpPr>
        <p:sp>
          <p:nvSpPr>
            <p:cNvPr id="334" name="Oval 333">
              <a:extLst>
                <a:ext uri="{FF2B5EF4-FFF2-40B4-BE49-F238E27FC236}">
                  <a16:creationId xmlns:a16="http://schemas.microsoft.com/office/drawing/2014/main" id="{438541E4-CB1C-4526-A046-0E991340165F}"/>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Freeform: Shape 429">
              <a:extLst>
                <a:ext uri="{FF2B5EF4-FFF2-40B4-BE49-F238E27FC236}">
                  <a16:creationId xmlns:a16="http://schemas.microsoft.com/office/drawing/2014/main" id="{B92872EB-9FF2-4352-B80E-F4440CD9FC90}"/>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3" name="DATA">
            <a:extLst>
              <a:ext uri="{FF2B5EF4-FFF2-40B4-BE49-F238E27FC236}">
                <a16:creationId xmlns:a16="http://schemas.microsoft.com/office/drawing/2014/main" id="{1375AE20-52FE-4CB9-825B-42A4893FB659}"/>
              </a:ext>
            </a:extLst>
          </p:cNvPr>
          <p:cNvGrpSpPr/>
          <p:nvPr/>
        </p:nvGrpSpPr>
        <p:grpSpPr>
          <a:xfrm>
            <a:off x="5745459" y="3239555"/>
            <a:ext cx="734922" cy="734922"/>
            <a:chOff x="5745459" y="3239555"/>
            <a:chExt cx="734922" cy="734922"/>
          </a:xfrm>
          <a:scene3d>
            <a:camera prst="perspectiveFront"/>
            <a:lightRig rig="threePt" dir="t"/>
          </a:scene3d>
        </p:grpSpPr>
        <p:sp>
          <p:nvSpPr>
            <p:cNvPr id="804" name="circle1">
              <a:extLst>
                <a:ext uri="{FF2B5EF4-FFF2-40B4-BE49-F238E27FC236}">
                  <a16:creationId xmlns:a16="http://schemas.microsoft.com/office/drawing/2014/main" id="{89795756-7AF8-4A70-8B41-300B9E95E476}"/>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5" name="circle1">
              <a:extLst>
                <a:ext uri="{FF2B5EF4-FFF2-40B4-BE49-F238E27FC236}">
                  <a16:creationId xmlns:a16="http://schemas.microsoft.com/office/drawing/2014/main" id="{92621BCA-D7BE-424E-A138-D8691375A7A6}"/>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6" name="Freeform: Shape 805">
              <a:extLst>
                <a:ext uri="{FF2B5EF4-FFF2-40B4-BE49-F238E27FC236}">
                  <a16:creationId xmlns:a16="http://schemas.microsoft.com/office/drawing/2014/main" id="{88314900-F20B-4866-9E7E-599BB9563C54}"/>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Freeform: Shape 806">
              <a:extLst>
                <a:ext uri="{FF2B5EF4-FFF2-40B4-BE49-F238E27FC236}">
                  <a16:creationId xmlns:a16="http://schemas.microsoft.com/office/drawing/2014/main" id="{B91075D1-6046-4071-B856-9436857AB5F8}"/>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 name="Title 2">
            <a:extLst>
              <a:ext uri="{FF2B5EF4-FFF2-40B4-BE49-F238E27FC236}">
                <a16:creationId xmlns:a16="http://schemas.microsoft.com/office/drawing/2014/main" id="{C0EEA1F6-5279-4A1F-9CEA-6FBC32660646}"/>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3677399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1" nodeType="withEffect">
                                  <p:stCondLst>
                                    <p:cond delay="0"/>
                                  </p:stCondLst>
                                  <p:endCondLst>
                                    <p:cond evt="onNext" delay="0">
                                      <p:tgtEl>
                                        <p:sldTgt/>
                                      </p:tgtEl>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250"/>
                                        <p:tgtEl>
                                          <p:spTgt spid="95"/>
                                        </p:tgtEl>
                                      </p:cBhvr>
                                    </p:animEffect>
                                  </p:childTnLst>
                                </p:cTn>
                              </p:par>
                              <p:par>
                                <p:cTn id="8" presetID="42" presetClass="path" presetSubtype="0" repeatCount="indefinite" fill="hold" grpId="0" nodeType="withEffect">
                                  <p:stCondLst>
                                    <p:cond delay="0"/>
                                  </p:stCondLst>
                                  <p:endCondLst>
                                    <p:cond evt="onNext" delay="0">
                                      <p:tgtEl>
                                        <p:sldTgt/>
                                      </p:tgtEl>
                                    </p:cond>
                                  </p:endCondLst>
                                  <p:childTnLst>
                                    <p:animMotion origin="layout" path="M 0.14257 -0.01597 L 3.95833E-6 1.85185E-6 " pathEditMode="relative" rAng="0" ptsTypes="AA">
                                      <p:cBhvr>
                                        <p:cTn id="9" dur="1250" fill="hold"/>
                                        <p:tgtEl>
                                          <p:spTgt spid="95"/>
                                        </p:tgtEl>
                                        <p:attrNameLst>
                                          <p:attrName>ppt_x</p:attrName>
                                          <p:attrName>ppt_y</p:attrName>
                                        </p:attrNameLst>
                                      </p:cBhvr>
                                      <p:rCtr x="-7135" y="787"/>
                                    </p:animMotion>
                                  </p:childTnLst>
                                </p:cTn>
                              </p:par>
                              <p:par>
                                <p:cTn id="10" presetID="10" presetClass="entr" presetSubtype="0" repeatCount="indefinite" fill="hold" grpId="1" nodeType="withEffect">
                                  <p:stCondLst>
                                    <p:cond delay="200"/>
                                  </p:stCondLst>
                                  <p:endCondLst>
                                    <p:cond evt="onNext" delay="0">
                                      <p:tgtEl>
                                        <p:sldTgt/>
                                      </p:tgtEl>
                                    </p:cond>
                                  </p:end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500"/>
                                        <p:tgtEl>
                                          <p:spTgt spid="90"/>
                                        </p:tgtEl>
                                      </p:cBhvr>
                                    </p:animEffect>
                                  </p:childTnLst>
                                </p:cTn>
                              </p:par>
                              <p:par>
                                <p:cTn id="13" presetID="42" presetClass="path" presetSubtype="0" repeatCount="indefinite" fill="hold" grpId="0" nodeType="withEffect">
                                  <p:stCondLst>
                                    <p:cond delay="200"/>
                                  </p:stCondLst>
                                  <p:endCondLst>
                                    <p:cond evt="onNext" delay="0">
                                      <p:tgtEl>
                                        <p:sldTgt/>
                                      </p:tgtEl>
                                    </p:cond>
                                  </p:endCondLst>
                                  <p:childTnLst>
                                    <p:animMotion origin="layout" path="M -0.13907 -0.00486 L 3.95833E-6 1.85185E-6 " pathEditMode="relative" rAng="0" ptsTypes="AA">
                                      <p:cBhvr>
                                        <p:cTn id="14" dur="1500" fill="hold"/>
                                        <p:tgtEl>
                                          <p:spTgt spid="90"/>
                                        </p:tgtEl>
                                        <p:attrNameLst>
                                          <p:attrName>ppt_x</p:attrName>
                                          <p:attrName>ppt_y</p:attrName>
                                        </p:attrNameLst>
                                      </p:cBhvr>
                                      <p:rCtr x="6953" y="231"/>
                                    </p:animMotion>
                                  </p:childTnLst>
                                </p:cTn>
                              </p:par>
                              <p:par>
                                <p:cTn id="15" presetID="10" presetClass="entr" presetSubtype="0" repeatCount="indefinite" fill="hold" grpId="1" nodeType="withEffect">
                                  <p:stCondLst>
                                    <p:cond delay="300"/>
                                  </p:stCondLst>
                                  <p:endCondLst>
                                    <p:cond evt="onNext" delay="0">
                                      <p:tgtEl>
                                        <p:sldTgt/>
                                      </p:tgtEl>
                                    </p:cond>
                                  </p:endCondLst>
                                  <p:childTnLst>
                                    <p:set>
                                      <p:cBhvr>
                                        <p:cTn id="16" dur="1" fill="hold">
                                          <p:stCondLst>
                                            <p:cond delay="0"/>
                                          </p:stCondLst>
                                        </p:cTn>
                                        <p:tgtEl>
                                          <p:spTgt spid="93"/>
                                        </p:tgtEl>
                                        <p:attrNameLst>
                                          <p:attrName>style.visibility</p:attrName>
                                        </p:attrNameLst>
                                      </p:cBhvr>
                                      <p:to>
                                        <p:strVal val="visible"/>
                                      </p:to>
                                    </p:set>
                                    <p:animEffect transition="in" filter="fade">
                                      <p:cBhvr>
                                        <p:cTn id="17" dur="800"/>
                                        <p:tgtEl>
                                          <p:spTgt spid="93"/>
                                        </p:tgtEl>
                                      </p:cBhvr>
                                    </p:animEffect>
                                  </p:childTnLst>
                                </p:cTn>
                              </p:par>
                              <p:par>
                                <p:cTn id="18" presetID="42" presetClass="path" presetSubtype="0" repeatCount="indefinite" fill="hold" grpId="0" nodeType="withEffect">
                                  <p:stCondLst>
                                    <p:cond delay="300"/>
                                  </p:stCondLst>
                                  <p:endCondLst>
                                    <p:cond evt="onNext" delay="0">
                                      <p:tgtEl>
                                        <p:sldTgt/>
                                      </p:tgtEl>
                                    </p:cond>
                                  </p:endCondLst>
                                  <p:childTnLst>
                                    <p:animMotion origin="layout" path="M 3.95833E-6 1.85185E-6 L 3.95833E-6 0.00023 " pathEditMode="relative" rAng="0" ptsTypes="AA">
                                      <p:cBhvr>
                                        <p:cTn id="19" dur="800" fill="hold"/>
                                        <p:tgtEl>
                                          <p:spTgt spid="93"/>
                                        </p:tgtEl>
                                        <p:attrNameLst>
                                          <p:attrName>ppt_x</p:attrName>
                                          <p:attrName>ppt_y</p:attrName>
                                        </p:attrNameLst>
                                      </p:cBhvr>
                                      <p:rCtr x="0" y="0"/>
                                    </p:animMotion>
                                  </p:childTnLst>
                                </p:cTn>
                              </p:par>
                              <p:par>
                                <p:cTn id="20" presetID="10" presetClass="entr" presetSubtype="0" repeatCount="indefinite" fill="hold" grpId="1" nodeType="withEffect">
                                  <p:stCondLst>
                                    <p:cond delay="0"/>
                                  </p:stCondLst>
                                  <p:endCondLst>
                                    <p:cond evt="onNext" delay="0">
                                      <p:tgtEl>
                                        <p:sldTgt/>
                                      </p:tgtEl>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250"/>
                                        <p:tgtEl>
                                          <p:spTgt spid="76"/>
                                        </p:tgtEl>
                                      </p:cBhvr>
                                    </p:animEffect>
                                  </p:childTnLst>
                                </p:cTn>
                              </p:par>
                              <p:par>
                                <p:cTn id="23" presetID="42" presetClass="path" presetSubtype="0" repeatCount="indefinite" fill="hold" grpId="0" nodeType="withEffect">
                                  <p:stCondLst>
                                    <p:cond delay="0"/>
                                  </p:stCondLst>
                                  <p:endCondLst>
                                    <p:cond evt="onNext" delay="0">
                                      <p:tgtEl>
                                        <p:sldTgt/>
                                      </p:tgtEl>
                                    </p:cond>
                                  </p:endCondLst>
                                  <p:childTnLst>
                                    <p:animMotion origin="layout" path="M 1.25E-6 7.40741E-7 L -0.12083 -0.01528 " pathEditMode="relative" rAng="0" ptsTypes="AA">
                                      <p:cBhvr>
                                        <p:cTn id="24" dur="1250" fill="hold"/>
                                        <p:tgtEl>
                                          <p:spTgt spid="76"/>
                                        </p:tgtEl>
                                        <p:attrNameLst>
                                          <p:attrName>ppt_x</p:attrName>
                                          <p:attrName>ppt_y</p:attrName>
                                        </p:attrNameLst>
                                      </p:cBhvr>
                                      <p:rCtr x="-6042" y="-764"/>
                                    </p:animMotion>
                                  </p:childTnLst>
                                </p:cTn>
                              </p:par>
                              <p:par>
                                <p:cTn id="25" presetID="10" presetClass="entr" presetSubtype="0" repeatCount="indefinite" fill="hold" grpId="1" nodeType="withEffect">
                                  <p:stCondLst>
                                    <p:cond delay="200"/>
                                  </p:stCondLst>
                                  <p:endCondLst>
                                    <p:cond evt="onNext" delay="0">
                                      <p:tgtEl>
                                        <p:sldTgt/>
                                      </p:tgtEl>
                                    </p:cond>
                                  </p:end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500"/>
                                        <p:tgtEl>
                                          <p:spTgt spid="77"/>
                                        </p:tgtEl>
                                      </p:cBhvr>
                                    </p:animEffect>
                                  </p:childTnLst>
                                </p:cTn>
                              </p:par>
                              <p:par>
                                <p:cTn id="28" presetID="42" presetClass="path" presetSubtype="0" repeatCount="indefinite" fill="hold" grpId="0" nodeType="withEffect">
                                  <p:stCondLst>
                                    <p:cond delay="200"/>
                                  </p:stCondLst>
                                  <p:endCondLst>
                                    <p:cond evt="onNext" delay="0">
                                      <p:tgtEl>
                                        <p:sldTgt/>
                                      </p:tgtEl>
                                    </p:cond>
                                  </p:endCondLst>
                                  <p:childTnLst>
                                    <p:animMotion origin="layout" path="M -0.13125 0.20255 L -0.12304 0.01042 " pathEditMode="relative" rAng="0" ptsTypes="AA">
                                      <p:cBhvr>
                                        <p:cTn id="29" dur="1500" fill="hold"/>
                                        <p:tgtEl>
                                          <p:spTgt spid="77"/>
                                        </p:tgtEl>
                                        <p:attrNameLst>
                                          <p:attrName>ppt_x</p:attrName>
                                          <p:attrName>ppt_y</p:attrName>
                                        </p:attrNameLst>
                                      </p:cBhvr>
                                      <p:rCtr x="404" y="-9606"/>
                                    </p:animMotion>
                                  </p:childTnLst>
                                </p:cTn>
                              </p:par>
                              <p:par>
                                <p:cTn id="30" presetID="10" presetClass="entr" presetSubtype="0" repeatCount="indefinite" fill="hold" grpId="1" nodeType="withEffect">
                                  <p:stCondLst>
                                    <p:cond delay="500"/>
                                  </p:stCondLst>
                                  <p:endCondLst>
                                    <p:cond evt="onNext" delay="0">
                                      <p:tgtEl>
                                        <p:sldTgt/>
                                      </p:tgtEl>
                                    </p:cond>
                                  </p:endCondLst>
                                  <p:childTnLst>
                                    <p:set>
                                      <p:cBhvr>
                                        <p:cTn id="31" dur="1" fill="hold">
                                          <p:stCondLst>
                                            <p:cond delay="0"/>
                                          </p:stCondLst>
                                        </p:cTn>
                                        <p:tgtEl>
                                          <p:spTgt spid="78"/>
                                        </p:tgtEl>
                                        <p:attrNameLst>
                                          <p:attrName>style.visibility</p:attrName>
                                        </p:attrNameLst>
                                      </p:cBhvr>
                                      <p:to>
                                        <p:strVal val="visible"/>
                                      </p:to>
                                    </p:set>
                                    <p:animEffect transition="in" filter="fade">
                                      <p:cBhvr>
                                        <p:cTn id="32" dur="1000"/>
                                        <p:tgtEl>
                                          <p:spTgt spid="78"/>
                                        </p:tgtEl>
                                      </p:cBhvr>
                                    </p:animEffect>
                                  </p:childTnLst>
                                </p:cTn>
                              </p:par>
                              <p:par>
                                <p:cTn id="33" presetID="42" presetClass="path" presetSubtype="0" repeatCount="indefinite" fill="hold" grpId="0" nodeType="withEffect">
                                  <p:stCondLst>
                                    <p:cond delay="500"/>
                                  </p:stCondLst>
                                  <p:endCondLst>
                                    <p:cond evt="onNext" delay="0">
                                      <p:tgtEl>
                                        <p:sldTgt/>
                                      </p:tgtEl>
                                    </p:cond>
                                  </p:endCondLst>
                                  <p:childTnLst>
                                    <p:animMotion origin="layout" path="M 2.5E-6 -3.33333E-6 L -0.12474 0.00394 " pathEditMode="relative" rAng="0" ptsTypes="AA">
                                      <p:cBhvr>
                                        <p:cTn id="34" dur="1000" fill="hold"/>
                                        <p:tgtEl>
                                          <p:spTgt spid="78"/>
                                        </p:tgtEl>
                                        <p:attrNameLst>
                                          <p:attrName>ppt_x</p:attrName>
                                          <p:attrName>ppt_y</p:attrName>
                                        </p:attrNameLst>
                                      </p:cBhvr>
                                      <p:rCtr x="-6237" y="185"/>
                                    </p:animMotion>
                                  </p:childTnLst>
                                </p:cTn>
                              </p:par>
                              <p:par>
                                <p:cTn id="35" presetID="10" presetClass="entr" presetSubtype="0" repeatCount="indefinite" fill="hold" grpId="1" nodeType="withEffect">
                                  <p:stCondLst>
                                    <p:cond delay="300"/>
                                  </p:stCondLst>
                                  <p:endCondLst>
                                    <p:cond evt="onNext" delay="0">
                                      <p:tgtEl>
                                        <p:sldTgt/>
                                      </p:tgtEl>
                                    </p:cond>
                                  </p:endCondLst>
                                  <p:childTnLst>
                                    <p:set>
                                      <p:cBhvr>
                                        <p:cTn id="36" dur="1" fill="hold">
                                          <p:stCondLst>
                                            <p:cond delay="0"/>
                                          </p:stCondLst>
                                        </p:cTn>
                                        <p:tgtEl>
                                          <p:spTgt spid="79"/>
                                        </p:tgtEl>
                                        <p:attrNameLst>
                                          <p:attrName>style.visibility</p:attrName>
                                        </p:attrNameLst>
                                      </p:cBhvr>
                                      <p:to>
                                        <p:strVal val="visible"/>
                                      </p:to>
                                    </p:set>
                                    <p:animEffect transition="in" filter="fade">
                                      <p:cBhvr>
                                        <p:cTn id="37" dur="800"/>
                                        <p:tgtEl>
                                          <p:spTgt spid="79"/>
                                        </p:tgtEl>
                                      </p:cBhvr>
                                    </p:animEffect>
                                  </p:childTnLst>
                                </p:cTn>
                              </p:par>
                              <p:par>
                                <p:cTn id="38" presetID="42" presetClass="path" presetSubtype="0" repeatCount="indefinite" fill="hold" grpId="0" nodeType="withEffect">
                                  <p:stCondLst>
                                    <p:cond delay="300"/>
                                  </p:stCondLst>
                                  <p:endCondLst>
                                    <p:cond evt="onNext" delay="0">
                                      <p:tgtEl>
                                        <p:sldTgt/>
                                      </p:tgtEl>
                                    </p:cond>
                                  </p:endCondLst>
                                  <p:childTnLst>
                                    <p:animMotion origin="layout" path="M -0.13685 -0.0169 L 3.95833E-6 1.85185E-6 " pathEditMode="relative" rAng="0" ptsTypes="AA">
                                      <p:cBhvr>
                                        <p:cTn id="39" dur="800" fill="hold"/>
                                        <p:tgtEl>
                                          <p:spTgt spid="79"/>
                                        </p:tgtEl>
                                        <p:attrNameLst>
                                          <p:attrName>ppt_x</p:attrName>
                                          <p:attrName>ppt_y</p:attrName>
                                        </p:attrNameLst>
                                      </p:cBhvr>
                                      <p:rCtr x="6836" y="833"/>
                                    </p:animMotion>
                                  </p:childTnLst>
                                </p:cTn>
                              </p:par>
                              <p:par>
                                <p:cTn id="40" presetID="10" presetClass="entr" presetSubtype="0" repeatCount="indefinite" fill="hold" grpId="1" nodeType="withEffect">
                                  <p:stCondLst>
                                    <p:cond delay="200"/>
                                  </p:stCondLst>
                                  <p:endCondLst>
                                    <p:cond evt="onNext" delay="0">
                                      <p:tgtEl>
                                        <p:sldTgt/>
                                      </p:tgtEl>
                                    </p:cond>
                                  </p:end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500"/>
                                        <p:tgtEl>
                                          <p:spTgt spid="68"/>
                                        </p:tgtEl>
                                      </p:cBhvr>
                                    </p:animEffect>
                                  </p:childTnLst>
                                </p:cTn>
                              </p:par>
                              <p:par>
                                <p:cTn id="43" presetID="42" presetClass="path" presetSubtype="0" repeatCount="indefinite" fill="hold" grpId="0" nodeType="withEffect">
                                  <p:stCondLst>
                                    <p:cond delay="200"/>
                                  </p:stCondLst>
                                  <p:endCondLst>
                                    <p:cond evt="onNext" delay="0">
                                      <p:tgtEl>
                                        <p:sldTgt/>
                                      </p:tgtEl>
                                    </p:cond>
                                  </p:endCondLst>
                                  <p:childTnLst>
                                    <p:animMotion origin="layout" path="M 0.00794 0.42431 L -0.00443 0.21736 " pathEditMode="relative" rAng="0" ptsTypes="AA">
                                      <p:cBhvr>
                                        <p:cTn id="44" dur="1500" fill="hold"/>
                                        <p:tgtEl>
                                          <p:spTgt spid="68"/>
                                        </p:tgtEl>
                                        <p:attrNameLst>
                                          <p:attrName>ppt_x</p:attrName>
                                          <p:attrName>ppt_y</p:attrName>
                                        </p:attrNameLst>
                                      </p:cBhvr>
                                      <p:rCtr x="-625" y="-10347"/>
                                    </p:animMotion>
                                  </p:childTnLst>
                                </p:cTn>
                              </p:par>
                              <p:par>
                                <p:cTn id="45" presetID="10" presetClass="entr" presetSubtype="0" repeatCount="indefinite" fill="hold" grpId="1" nodeType="withEffect">
                                  <p:stCondLst>
                                    <p:cond delay="500"/>
                                  </p:stCondLst>
                                  <p:endCondLst>
                                    <p:cond evt="onNext" delay="0">
                                      <p:tgtEl>
                                        <p:sldTgt/>
                                      </p:tgtEl>
                                    </p:cond>
                                  </p:endCondLst>
                                  <p:childTnLst>
                                    <p:set>
                                      <p:cBhvr>
                                        <p:cTn id="46" dur="1" fill="hold">
                                          <p:stCondLst>
                                            <p:cond delay="0"/>
                                          </p:stCondLst>
                                        </p:cTn>
                                        <p:tgtEl>
                                          <p:spTgt spid="70"/>
                                        </p:tgtEl>
                                        <p:attrNameLst>
                                          <p:attrName>style.visibility</p:attrName>
                                        </p:attrNameLst>
                                      </p:cBhvr>
                                      <p:to>
                                        <p:strVal val="visible"/>
                                      </p:to>
                                    </p:set>
                                    <p:animEffect transition="in" filter="fade">
                                      <p:cBhvr>
                                        <p:cTn id="47" dur="1000"/>
                                        <p:tgtEl>
                                          <p:spTgt spid="70"/>
                                        </p:tgtEl>
                                      </p:cBhvr>
                                    </p:animEffect>
                                  </p:childTnLst>
                                </p:cTn>
                              </p:par>
                              <p:par>
                                <p:cTn id="48" presetID="42" presetClass="path" presetSubtype="0" repeatCount="indefinite" fill="hold" grpId="0" nodeType="withEffect">
                                  <p:stCondLst>
                                    <p:cond delay="500"/>
                                  </p:stCondLst>
                                  <p:endCondLst>
                                    <p:cond evt="onNext" delay="0">
                                      <p:tgtEl>
                                        <p:sldTgt/>
                                      </p:tgtEl>
                                    </p:cond>
                                  </p:endCondLst>
                                  <p:childTnLst>
                                    <p:animMotion origin="layout" path="M -1.04167E-6 3.33333E-6 L -0.00104 0.20139 " pathEditMode="relative" rAng="0" ptsTypes="AA">
                                      <p:cBhvr>
                                        <p:cTn id="49" dur="1000" fill="hold"/>
                                        <p:tgtEl>
                                          <p:spTgt spid="70"/>
                                        </p:tgtEl>
                                        <p:attrNameLst>
                                          <p:attrName>ppt_x</p:attrName>
                                          <p:attrName>ppt_y</p:attrName>
                                        </p:attrNameLst>
                                      </p:cBhvr>
                                      <p:rCtr x="-52" y="10069"/>
                                    </p:animMotion>
                                  </p:childTnLst>
                                </p:cTn>
                              </p:par>
                              <p:par>
                                <p:cTn id="50" presetID="10" presetClass="entr" presetSubtype="0" repeatCount="indefinite" fill="hold" grpId="1" nodeType="withEffect">
                                  <p:stCondLst>
                                    <p:cond delay="300"/>
                                  </p:stCondLst>
                                  <p:endCondLst>
                                    <p:cond evt="onNext" delay="0">
                                      <p:tgtEl>
                                        <p:sldTgt/>
                                      </p:tgtEl>
                                    </p:cond>
                                  </p:endCondLst>
                                  <p:childTnLst>
                                    <p:set>
                                      <p:cBhvr>
                                        <p:cTn id="51" dur="1" fill="hold">
                                          <p:stCondLst>
                                            <p:cond delay="0"/>
                                          </p:stCondLst>
                                        </p:cTn>
                                        <p:tgtEl>
                                          <p:spTgt spid="71"/>
                                        </p:tgtEl>
                                        <p:attrNameLst>
                                          <p:attrName>style.visibility</p:attrName>
                                        </p:attrNameLst>
                                      </p:cBhvr>
                                      <p:to>
                                        <p:strVal val="visible"/>
                                      </p:to>
                                    </p:set>
                                    <p:animEffect transition="in" filter="fade">
                                      <p:cBhvr>
                                        <p:cTn id="52" dur="800"/>
                                        <p:tgtEl>
                                          <p:spTgt spid="71"/>
                                        </p:tgtEl>
                                      </p:cBhvr>
                                    </p:animEffect>
                                  </p:childTnLst>
                                </p:cTn>
                              </p:par>
                              <p:par>
                                <p:cTn id="53" presetID="42" presetClass="path" presetSubtype="0" repeatCount="indefinite" fill="hold" grpId="0" nodeType="withEffect">
                                  <p:stCondLst>
                                    <p:cond delay="300"/>
                                  </p:stCondLst>
                                  <p:endCondLst>
                                    <p:cond evt="onNext" delay="0">
                                      <p:tgtEl>
                                        <p:sldTgt/>
                                      </p:tgtEl>
                                    </p:cond>
                                  </p:endCondLst>
                                  <p:childTnLst>
                                    <p:animMotion origin="layout" path="M 4.375E-6 7.40741E-7 L 0.00273 -0.1662 " pathEditMode="relative" rAng="0" ptsTypes="AA">
                                      <p:cBhvr>
                                        <p:cTn id="54" dur="800" fill="hold"/>
                                        <p:tgtEl>
                                          <p:spTgt spid="71"/>
                                        </p:tgtEl>
                                        <p:attrNameLst>
                                          <p:attrName>ppt_x</p:attrName>
                                          <p:attrName>ppt_y</p:attrName>
                                        </p:attrNameLst>
                                      </p:cBhvr>
                                      <p:rCtr x="130" y="-8310"/>
                                    </p:animMotion>
                                  </p:childTnLst>
                                </p:cTn>
                              </p:par>
                              <p:par>
                                <p:cTn id="55" presetID="10" presetClass="entr" presetSubtype="0" repeatCount="indefinite" fill="hold" grpId="1" nodeType="withEffect">
                                  <p:stCondLst>
                                    <p:cond delay="300"/>
                                  </p:stCondLst>
                                  <p:endCondLst>
                                    <p:cond evt="onNext" delay="0">
                                      <p:tgtEl>
                                        <p:sldTgt/>
                                      </p:tgtEl>
                                    </p:cond>
                                  </p:endCondLst>
                                  <p:childTnLst>
                                    <p:set>
                                      <p:cBhvr>
                                        <p:cTn id="56" dur="1" fill="hold">
                                          <p:stCondLst>
                                            <p:cond delay="0"/>
                                          </p:stCondLst>
                                        </p:cTn>
                                        <p:tgtEl>
                                          <p:spTgt spid="242"/>
                                        </p:tgtEl>
                                        <p:attrNameLst>
                                          <p:attrName>style.visibility</p:attrName>
                                        </p:attrNameLst>
                                      </p:cBhvr>
                                      <p:to>
                                        <p:strVal val="visible"/>
                                      </p:to>
                                    </p:set>
                                    <p:animEffect transition="in" filter="fade">
                                      <p:cBhvr>
                                        <p:cTn id="57" dur="1250"/>
                                        <p:tgtEl>
                                          <p:spTgt spid="242"/>
                                        </p:tgtEl>
                                      </p:cBhvr>
                                    </p:animEffect>
                                  </p:childTnLst>
                                </p:cTn>
                              </p:par>
                              <p:par>
                                <p:cTn id="58" presetID="42" presetClass="path" presetSubtype="0" repeatCount="indefinite" fill="hold" grpId="0" nodeType="withEffect">
                                  <p:stCondLst>
                                    <p:cond delay="300"/>
                                  </p:stCondLst>
                                  <p:endCondLst>
                                    <p:cond evt="onNext" delay="0">
                                      <p:tgtEl>
                                        <p:sldTgt/>
                                      </p:tgtEl>
                                    </p:cond>
                                  </p:endCondLst>
                                  <p:childTnLst>
                                    <p:animMotion origin="layout" path="M 0.13802 0.00463 L 3.95833E-6 1.11111E-6 " pathEditMode="relative" rAng="0" ptsTypes="AA">
                                      <p:cBhvr>
                                        <p:cTn id="59" dur="1250" fill="hold"/>
                                        <p:tgtEl>
                                          <p:spTgt spid="242"/>
                                        </p:tgtEl>
                                        <p:attrNameLst>
                                          <p:attrName>ppt_x</p:attrName>
                                          <p:attrName>ppt_y</p:attrName>
                                        </p:attrNameLst>
                                      </p:cBhvr>
                                      <p:rCtr x="-6901" y="-231"/>
                                    </p:animMotion>
                                  </p:childTnLst>
                                </p:cTn>
                              </p:par>
                              <p:par>
                                <p:cTn id="60" presetID="10" presetClass="entr" presetSubtype="0" repeatCount="indefinite" fill="hold" grpId="1" nodeType="withEffect">
                                  <p:stCondLst>
                                    <p:cond delay="500"/>
                                  </p:stCondLst>
                                  <p:childTnLst>
                                    <p:set>
                                      <p:cBhvr>
                                        <p:cTn id="61" dur="1" fill="hold">
                                          <p:stCondLst>
                                            <p:cond delay="0"/>
                                          </p:stCondLst>
                                        </p:cTn>
                                        <p:tgtEl>
                                          <p:spTgt spid="239"/>
                                        </p:tgtEl>
                                        <p:attrNameLst>
                                          <p:attrName>style.visibility</p:attrName>
                                        </p:attrNameLst>
                                      </p:cBhvr>
                                      <p:to>
                                        <p:strVal val="visible"/>
                                      </p:to>
                                    </p:set>
                                    <p:animEffect transition="in" filter="fade">
                                      <p:cBhvr>
                                        <p:cTn id="62" dur="1500"/>
                                        <p:tgtEl>
                                          <p:spTgt spid="239"/>
                                        </p:tgtEl>
                                      </p:cBhvr>
                                    </p:animEffect>
                                  </p:childTnLst>
                                </p:cTn>
                              </p:par>
                              <p:par>
                                <p:cTn id="63" presetID="42" presetClass="path" presetSubtype="0" repeatCount="indefinite" fill="hold" grpId="0" nodeType="withEffect">
                                  <p:stCondLst>
                                    <p:cond delay="500"/>
                                  </p:stCondLst>
                                  <p:endCondLst>
                                    <p:cond evt="onNext" delay="0">
                                      <p:tgtEl>
                                        <p:sldTgt/>
                                      </p:tgtEl>
                                    </p:cond>
                                  </p:endCondLst>
                                  <p:childTnLst>
                                    <p:animMotion origin="layout" path="M -0.00338 0.02824 L 0.13347 0.04514 " pathEditMode="relative" rAng="0" ptsTypes="AA">
                                      <p:cBhvr>
                                        <p:cTn id="64" dur="1500" fill="hold"/>
                                        <p:tgtEl>
                                          <p:spTgt spid="239"/>
                                        </p:tgtEl>
                                        <p:attrNameLst>
                                          <p:attrName>ppt_x</p:attrName>
                                          <p:attrName>ppt_y</p:attrName>
                                        </p:attrNameLst>
                                      </p:cBhvr>
                                      <p:rCtr x="6836" y="833"/>
                                    </p:animMotion>
                                  </p:childTnLst>
                                </p:cTn>
                              </p:par>
                              <p:par>
                                <p:cTn id="65" presetID="10" presetClass="entr" presetSubtype="0" repeatCount="indefinite" fill="hold" grpId="1" nodeType="withEffect">
                                  <p:stCondLst>
                                    <p:cond delay="800"/>
                                  </p:stCondLst>
                                  <p:childTnLst>
                                    <p:set>
                                      <p:cBhvr>
                                        <p:cTn id="66" dur="1" fill="hold">
                                          <p:stCondLst>
                                            <p:cond delay="0"/>
                                          </p:stCondLst>
                                        </p:cTn>
                                        <p:tgtEl>
                                          <p:spTgt spid="240"/>
                                        </p:tgtEl>
                                        <p:attrNameLst>
                                          <p:attrName>style.visibility</p:attrName>
                                        </p:attrNameLst>
                                      </p:cBhvr>
                                      <p:to>
                                        <p:strVal val="visible"/>
                                      </p:to>
                                    </p:set>
                                    <p:animEffect transition="in" filter="fade">
                                      <p:cBhvr>
                                        <p:cTn id="67" dur="1000"/>
                                        <p:tgtEl>
                                          <p:spTgt spid="240"/>
                                        </p:tgtEl>
                                      </p:cBhvr>
                                    </p:animEffect>
                                  </p:childTnLst>
                                </p:cTn>
                              </p:par>
                              <p:par>
                                <p:cTn id="68" presetID="42" presetClass="path" presetSubtype="0" repeatCount="indefinite" fill="hold" grpId="0" nodeType="withEffect">
                                  <p:stCondLst>
                                    <p:cond delay="800"/>
                                  </p:stCondLst>
                                  <p:endCondLst>
                                    <p:cond evt="onNext" delay="0">
                                      <p:tgtEl>
                                        <p:sldTgt/>
                                      </p:tgtEl>
                                    </p:cond>
                                  </p:endCondLst>
                                  <p:childTnLst>
                                    <p:animMotion origin="layout" path="M 1.875E-6 -1.48148E-6 L 0.00495 0.22315 " pathEditMode="relative" rAng="0" ptsTypes="AA">
                                      <p:cBhvr>
                                        <p:cTn id="69" dur="1000" fill="hold"/>
                                        <p:tgtEl>
                                          <p:spTgt spid="240"/>
                                        </p:tgtEl>
                                        <p:attrNameLst>
                                          <p:attrName>ppt_x</p:attrName>
                                          <p:attrName>ppt_y</p:attrName>
                                        </p:attrNameLst>
                                      </p:cBhvr>
                                      <p:rCtr x="247" y="11157"/>
                                    </p:animMotion>
                                  </p:childTnLst>
                                </p:cTn>
                              </p:par>
                              <p:par>
                                <p:cTn id="70" presetID="10" presetClass="entr" presetSubtype="0" repeatCount="indefinite" fill="hold" grpId="1" nodeType="withEffect">
                                  <p:stCondLst>
                                    <p:cond delay="600"/>
                                  </p:stCondLst>
                                  <p:childTnLst>
                                    <p:set>
                                      <p:cBhvr>
                                        <p:cTn id="71" dur="1" fill="hold">
                                          <p:stCondLst>
                                            <p:cond delay="0"/>
                                          </p:stCondLst>
                                        </p:cTn>
                                        <p:tgtEl>
                                          <p:spTgt spid="241"/>
                                        </p:tgtEl>
                                        <p:attrNameLst>
                                          <p:attrName>style.visibility</p:attrName>
                                        </p:attrNameLst>
                                      </p:cBhvr>
                                      <p:to>
                                        <p:strVal val="visible"/>
                                      </p:to>
                                    </p:set>
                                    <p:animEffect transition="in" filter="fade">
                                      <p:cBhvr>
                                        <p:cTn id="72" dur="800"/>
                                        <p:tgtEl>
                                          <p:spTgt spid="241"/>
                                        </p:tgtEl>
                                      </p:cBhvr>
                                    </p:animEffect>
                                  </p:childTnLst>
                                </p:cTn>
                              </p:par>
                              <p:par>
                                <p:cTn id="73" presetID="42" presetClass="path" presetSubtype="0" repeatCount="indefinite" fill="hold" grpId="0" nodeType="withEffect">
                                  <p:stCondLst>
                                    <p:cond delay="600"/>
                                  </p:stCondLst>
                                  <p:endCondLst>
                                    <p:cond evt="onNext" delay="0">
                                      <p:tgtEl>
                                        <p:sldTgt/>
                                      </p:tgtEl>
                                    </p:cond>
                                  </p:endCondLst>
                                  <p:childTnLst>
                                    <p:animMotion origin="layout" path="M -1.875E-6 -1.48148E-6 L -0.00547 0.21088 " pathEditMode="relative" rAng="0" ptsTypes="AA">
                                      <p:cBhvr>
                                        <p:cTn id="74" dur="800" fill="hold"/>
                                        <p:tgtEl>
                                          <p:spTgt spid="241"/>
                                        </p:tgtEl>
                                        <p:attrNameLst>
                                          <p:attrName>ppt_x</p:attrName>
                                          <p:attrName>ppt_y</p:attrName>
                                        </p:attrNameLst>
                                      </p:cBhvr>
                                      <p:rCtr x="-273" y="10532"/>
                                    </p:animMotion>
                                  </p:childTnLst>
                                </p:cTn>
                              </p:par>
                              <p:par>
                                <p:cTn id="75" presetID="10" presetClass="entr" presetSubtype="0" repeatCount="indefinite" fill="hold" grpId="1" nodeType="withEffect">
                                  <p:stCondLst>
                                    <p:cond delay="300"/>
                                  </p:stCondLst>
                                  <p:childTnLst>
                                    <p:set>
                                      <p:cBhvr>
                                        <p:cTn id="76" dur="1" fill="hold">
                                          <p:stCondLst>
                                            <p:cond delay="0"/>
                                          </p:stCondLst>
                                        </p:cTn>
                                        <p:tgtEl>
                                          <p:spTgt spid="235"/>
                                        </p:tgtEl>
                                        <p:attrNameLst>
                                          <p:attrName>style.visibility</p:attrName>
                                        </p:attrNameLst>
                                      </p:cBhvr>
                                      <p:to>
                                        <p:strVal val="visible"/>
                                      </p:to>
                                    </p:set>
                                    <p:animEffect transition="in" filter="fade">
                                      <p:cBhvr>
                                        <p:cTn id="77" dur="1250"/>
                                        <p:tgtEl>
                                          <p:spTgt spid="235"/>
                                        </p:tgtEl>
                                      </p:cBhvr>
                                    </p:animEffect>
                                  </p:childTnLst>
                                </p:cTn>
                              </p:par>
                              <p:par>
                                <p:cTn id="78" presetID="42" presetClass="path" presetSubtype="0" repeatCount="indefinite" fill="hold" grpId="0" nodeType="withEffect">
                                  <p:stCondLst>
                                    <p:cond delay="300"/>
                                  </p:stCondLst>
                                  <p:endCondLst>
                                    <p:cond evt="onNext" delay="0">
                                      <p:tgtEl>
                                        <p:sldTgt/>
                                      </p:tgtEl>
                                    </p:cond>
                                  </p:endCondLst>
                                  <p:childTnLst>
                                    <p:animMotion origin="layout" path="M 0.00274 -0.00648 L 0.12722 0.01597 " pathEditMode="relative" rAng="0" ptsTypes="AA">
                                      <p:cBhvr>
                                        <p:cTn id="79" dur="1250" fill="hold"/>
                                        <p:tgtEl>
                                          <p:spTgt spid="235"/>
                                        </p:tgtEl>
                                        <p:attrNameLst>
                                          <p:attrName>ppt_x</p:attrName>
                                          <p:attrName>ppt_y</p:attrName>
                                        </p:attrNameLst>
                                      </p:cBhvr>
                                      <p:rCtr x="6224" y="1111"/>
                                    </p:animMotion>
                                  </p:childTnLst>
                                </p:cTn>
                              </p:par>
                              <p:par>
                                <p:cTn id="80" presetID="10" presetClass="entr" presetSubtype="0" repeatCount="indefinite" fill="hold" grpId="1" nodeType="withEffect">
                                  <p:stCondLst>
                                    <p:cond delay="500"/>
                                  </p:stCondLst>
                                  <p:childTnLst>
                                    <p:set>
                                      <p:cBhvr>
                                        <p:cTn id="81" dur="1" fill="hold">
                                          <p:stCondLst>
                                            <p:cond delay="0"/>
                                          </p:stCondLst>
                                        </p:cTn>
                                        <p:tgtEl>
                                          <p:spTgt spid="236"/>
                                        </p:tgtEl>
                                        <p:attrNameLst>
                                          <p:attrName>style.visibility</p:attrName>
                                        </p:attrNameLst>
                                      </p:cBhvr>
                                      <p:to>
                                        <p:strVal val="visible"/>
                                      </p:to>
                                    </p:set>
                                    <p:animEffect transition="in" filter="fade">
                                      <p:cBhvr>
                                        <p:cTn id="82" dur="1500"/>
                                        <p:tgtEl>
                                          <p:spTgt spid="236"/>
                                        </p:tgtEl>
                                      </p:cBhvr>
                                    </p:animEffect>
                                  </p:childTnLst>
                                </p:cTn>
                              </p:par>
                              <p:par>
                                <p:cTn id="83" presetID="42" presetClass="path" presetSubtype="0" repeatCount="indefinite" fill="hold" grpId="0" nodeType="withEffect">
                                  <p:stCondLst>
                                    <p:cond delay="500"/>
                                  </p:stCondLst>
                                  <p:endCondLst>
                                    <p:cond evt="onNext" delay="0">
                                      <p:tgtEl>
                                        <p:sldTgt/>
                                      </p:tgtEl>
                                    </p:cond>
                                  </p:endCondLst>
                                  <p:childTnLst>
                                    <p:animMotion origin="layout" path="M -2.91667E-6 -2.22222E-6 L 0.00352 -0.15972 " pathEditMode="relative" rAng="0" ptsTypes="AA">
                                      <p:cBhvr>
                                        <p:cTn id="84" dur="1500" fill="hold"/>
                                        <p:tgtEl>
                                          <p:spTgt spid="236"/>
                                        </p:tgtEl>
                                        <p:attrNameLst>
                                          <p:attrName>ppt_x</p:attrName>
                                          <p:attrName>ppt_y</p:attrName>
                                        </p:attrNameLst>
                                      </p:cBhvr>
                                      <p:rCtr x="169" y="-7986"/>
                                    </p:animMotion>
                                  </p:childTnLst>
                                </p:cTn>
                              </p:par>
                              <p:par>
                                <p:cTn id="85" presetID="10" presetClass="entr" presetSubtype="0" repeatCount="indefinite" fill="hold" grpId="1" nodeType="withEffect">
                                  <p:stCondLst>
                                    <p:cond delay="800"/>
                                  </p:stCondLst>
                                  <p:childTnLst>
                                    <p:set>
                                      <p:cBhvr>
                                        <p:cTn id="86" dur="1" fill="hold">
                                          <p:stCondLst>
                                            <p:cond delay="0"/>
                                          </p:stCondLst>
                                        </p:cTn>
                                        <p:tgtEl>
                                          <p:spTgt spid="237"/>
                                        </p:tgtEl>
                                        <p:attrNameLst>
                                          <p:attrName>style.visibility</p:attrName>
                                        </p:attrNameLst>
                                      </p:cBhvr>
                                      <p:to>
                                        <p:strVal val="visible"/>
                                      </p:to>
                                    </p:set>
                                    <p:animEffect transition="in" filter="fade">
                                      <p:cBhvr>
                                        <p:cTn id="87" dur="1000"/>
                                        <p:tgtEl>
                                          <p:spTgt spid="237"/>
                                        </p:tgtEl>
                                      </p:cBhvr>
                                    </p:animEffect>
                                  </p:childTnLst>
                                </p:cTn>
                              </p:par>
                              <p:par>
                                <p:cTn id="88" presetID="42" presetClass="path" presetSubtype="0" repeatCount="indefinite" fill="hold" grpId="0" nodeType="withEffect">
                                  <p:stCondLst>
                                    <p:cond delay="800"/>
                                  </p:stCondLst>
                                  <p:endCondLst>
                                    <p:cond evt="onNext" delay="0">
                                      <p:tgtEl>
                                        <p:sldTgt/>
                                      </p:tgtEl>
                                    </p:cond>
                                  </p:endCondLst>
                                  <p:childTnLst>
                                    <p:animMotion origin="layout" path="M 2.70833E-6 5.55112E-17 L 0.00143 0.22454 " pathEditMode="relative" rAng="0" ptsTypes="AA">
                                      <p:cBhvr>
                                        <p:cTn id="89" dur="1000" fill="hold"/>
                                        <p:tgtEl>
                                          <p:spTgt spid="237"/>
                                        </p:tgtEl>
                                        <p:attrNameLst>
                                          <p:attrName>ppt_x</p:attrName>
                                          <p:attrName>ppt_y</p:attrName>
                                        </p:attrNameLst>
                                      </p:cBhvr>
                                      <p:rCtr x="65" y="11227"/>
                                    </p:animMotion>
                                  </p:childTnLst>
                                </p:cTn>
                              </p:par>
                              <p:par>
                                <p:cTn id="90" presetID="10" presetClass="entr" presetSubtype="0" repeatCount="indefinite" fill="hold" grpId="1" nodeType="withEffect">
                                  <p:stCondLst>
                                    <p:cond delay="600"/>
                                  </p:stCondLst>
                                  <p:childTnLst>
                                    <p:set>
                                      <p:cBhvr>
                                        <p:cTn id="91" dur="1" fill="hold">
                                          <p:stCondLst>
                                            <p:cond delay="0"/>
                                          </p:stCondLst>
                                        </p:cTn>
                                        <p:tgtEl>
                                          <p:spTgt spid="238"/>
                                        </p:tgtEl>
                                        <p:attrNameLst>
                                          <p:attrName>style.visibility</p:attrName>
                                        </p:attrNameLst>
                                      </p:cBhvr>
                                      <p:to>
                                        <p:strVal val="visible"/>
                                      </p:to>
                                    </p:set>
                                    <p:animEffect transition="in" filter="fade">
                                      <p:cBhvr>
                                        <p:cTn id="92" dur="800"/>
                                        <p:tgtEl>
                                          <p:spTgt spid="238"/>
                                        </p:tgtEl>
                                      </p:cBhvr>
                                    </p:animEffect>
                                  </p:childTnLst>
                                </p:cTn>
                              </p:par>
                              <p:par>
                                <p:cTn id="93" presetID="42" presetClass="path" presetSubtype="0" repeatCount="indefinite" fill="hold" grpId="0" nodeType="withEffect">
                                  <p:stCondLst>
                                    <p:cond delay="600"/>
                                  </p:stCondLst>
                                  <p:endCondLst>
                                    <p:cond evt="onNext" delay="0">
                                      <p:tgtEl>
                                        <p:sldTgt/>
                                      </p:tgtEl>
                                    </p:cond>
                                  </p:endCondLst>
                                  <p:childTnLst>
                                    <p:animMotion origin="layout" path="M -0.13685 -0.00115 L 1.66667E-6 -3.7037E-6 " pathEditMode="relative" rAng="0" ptsTypes="AA">
                                      <p:cBhvr>
                                        <p:cTn id="94" dur="800" fill="hold"/>
                                        <p:tgtEl>
                                          <p:spTgt spid="238"/>
                                        </p:tgtEl>
                                        <p:attrNameLst>
                                          <p:attrName>ppt_x</p:attrName>
                                          <p:attrName>ppt_y</p:attrName>
                                        </p:attrNameLst>
                                      </p:cBhvr>
                                      <p:rCtr x="6836" y="46"/>
                                    </p:animMotion>
                                  </p:childTnLst>
                                </p:cTn>
                              </p:par>
                              <p:par>
                                <p:cTn id="95" presetID="10" presetClass="entr" presetSubtype="0" repeatCount="indefinite" fill="hold" grpId="1" nodeType="withEffect">
                                  <p:stCondLst>
                                    <p:cond delay="500"/>
                                  </p:stCondLst>
                                  <p:childTnLst>
                                    <p:set>
                                      <p:cBhvr>
                                        <p:cTn id="96" dur="1" fill="hold">
                                          <p:stCondLst>
                                            <p:cond delay="0"/>
                                          </p:stCondLst>
                                        </p:cTn>
                                        <p:tgtEl>
                                          <p:spTgt spid="232"/>
                                        </p:tgtEl>
                                        <p:attrNameLst>
                                          <p:attrName>style.visibility</p:attrName>
                                        </p:attrNameLst>
                                      </p:cBhvr>
                                      <p:to>
                                        <p:strVal val="visible"/>
                                      </p:to>
                                    </p:set>
                                    <p:animEffect transition="in" filter="fade">
                                      <p:cBhvr>
                                        <p:cTn id="97" dur="1500"/>
                                        <p:tgtEl>
                                          <p:spTgt spid="232"/>
                                        </p:tgtEl>
                                      </p:cBhvr>
                                    </p:animEffect>
                                  </p:childTnLst>
                                </p:cTn>
                              </p:par>
                              <p:par>
                                <p:cTn id="98" presetID="42" presetClass="path" presetSubtype="0" repeatCount="indefinite" fill="hold" grpId="0" nodeType="withEffect">
                                  <p:stCondLst>
                                    <p:cond delay="500"/>
                                  </p:stCondLst>
                                  <p:endCondLst>
                                    <p:cond evt="onNext" delay="0">
                                      <p:tgtEl>
                                        <p:sldTgt/>
                                      </p:tgtEl>
                                    </p:cond>
                                  </p:endCondLst>
                                  <p:childTnLst>
                                    <p:animMotion origin="layout" path="M 1.25E-6 7.40741E-7 L -0.13737 0.00324 " pathEditMode="relative" rAng="0" ptsTypes="AA">
                                      <p:cBhvr>
                                        <p:cTn id="99" dur="1500" fill="hold"/>
                                        <p:tgtEl>
                                          <p:spTgt spid="232"/>
                                        </p:tgtEl>
                                        <p:attrNameLst>
                                          <p:attrName>ppt_x</p:attrName>
                                          <p:attrName>ppt_y</p:attrName>
                                        </p:attrNameLst>
                                      </p:cBhvr>
                                      <p:rCtr x="-6875" y="162"/>
                                    </p:animMotion>
                                  </p:childTnLst>
                                </p:cTn>
                              </p:par>
                              <p:par>
                                <p:cTn id="100" presetID="10" presetClass="entr" presetSubtype="0" repeatCount="indefinite" fill="hold" grpId="1" nodeType="withEffect">
                                  <p:stCondLst>
                                    <p:cond delay="800"/>
                                  </p:stCondLst>
                                  <p:childTnLst>
                                    <p:set>
                                      <p:cBhvr>
                                        <p:cTn id="101" dur="1" fill="hold">
                                          <p:stCondLst>
                                            <p:cond delay="0"/>
                                          </p:stCondLst>
                                        </p:cTn>
                                        <p:tgtEl>
                                          <p:spTgt spid="233"/>
                                        </p:tgtEl>
                                        <p:attrNameLst>
                                          <p:attrName>style.visibility</p:attrName>
                                        </p:attrNameLst>
                                      </p:cBhvr>
                                      <p:to>
                                        <p:strVal val="visible"/>
                                      </p:to>
                                    </p:set>
                                    <p:animEffect transition="in" filter="fade">
                                      <p:cBhvr>
                                        <p:cTn id="102" dur="1000"/>
                                        <p:tgtEl>
                                          <p:spTgt spid="233"/>
                                        </p:tgtEl>
                                      </p:cBhvr>
                                    </p:animEffect>
                                  </p:childTnLst>
                                </p:cTn>
                              </p:par>
                              <p:par>
                                <p:cTn id="103" presetID="42" presetClass="path" presetSubtype="0" repeatCount="indefinite" fill="hold" grpId="0" nodeType="withEffect">
                                  <p:stCondLst>
                                    <p:cond delay="800"/>
                                  </p:stCondLst>
                                  <p:endCondLst>
                                    <p:cond evt="onNext" delay="0">
                                      <p:tgtEl>
                                        <p:sldTgt/>
                                      </p:tgtEl>
                                    </p:cond>
                                  </p:endCondLst>
                                  <p:childTnLst>
                                    <p:animMotion origin="layout" path="M 1.25E-6 -2.59259E-6 L 0.00234 -0.19398 " pathEditMode="relative" rAng="0" ptsTypes="AA">
                                      <p:cBhvr>
                                        <p:cTn id="104" dur="1000" fill="hold"/>
                                        <p:tgtEl>
                                          <p:spTgt spid="233"/>
                                        </p:tgtEl>
                                        <p:attrNameLst>
                                          <p:attrName>ppt_x</p:attrName>
                                          <p:attrName>ppt_y</p:attrName>
                                        </p:attrNameLst>
                                      </p:cBhvr>
                                      <p:rCtr x="117" y="-9699"/>
                                    </p:animMotion>
                                  </p:childTnLst>
                                </p:cTn>
                              </p:par>
                              <p:par>
                                <p:cTn id="105" presetID="10" presetClass="entr" presetSubtype="0" repeatCount="indefinite" fill="hold" grpId="1" nodeType="withEffect">
                                  <p:stCondLst>
                                    <p:cond delay="600"/>
                                  </p:stCondLst>
                                  <p:childTnLst>
                                    <p:set>
                                      <p:cBhvr>
                                        <p:cTn id="106" dur="1" fill="hold">
                                          <p:stCondLst>
                                            <p:cond delay="0"/>
                                          </p:stCondLst>
                                        </p:cTn>
                                        <p:tgtEl>
                                          <p:spTgt spid="234"/>
                                        </p:tgtEl>
                                        <p:attrNameLst>
                                          <p:attrName>style.visibility</p:attrName>
                                        </p:attrNameLst>
                                      </p:cBhvr>
                                      <p:to>
                                        <p:strVal val="visible"/>
                                      </p:to>
                                    </p:set>
                                    <p:animEffect transition="in" filter="fade">
                                      <p:cBhvr>
                                        <p:cTn id="107" dur="800"/>
                                        <p:tgtEl>
                                          <p:spTgt spid="234"/>
                                        </p:tgtEl>
                                      </p:cBhvr>
                                    </p:animEffect>
                                  </p:childTnLst>
                                </p:cTn>
                              </p:par>
                              <p:par>
                                <p:cTn id="108" presetID="42" presetClass="path" presetSubtype="0" repeatCount="indefinite" fill="hold" grpId="0" nodeType="withEffect">
                                  <p:stCondLst>
                                    <p:cond delay="600"/>
                                  </p:stCondLst>
                                  <p:endCondLst>
                                    <p:cond evt="onNext" delay="0">
                                      <p:tgtEl>
                                        <p:sldTgt/>
                                      </p:tgtEl>
                                    </p:cond>
                                  </p:endCondLst>
                                  <p:childTnLst>
                                    <p:animMotion origin="layout" path="M 1.25E-6 7.40741E-7 L -0.13932 -0.01157 " pathEditMode="relative" rAng="0" ptsTypes="AA">
                                      <p:cBhvr>
                                        <p:cTn id="109" dur="800" fill="hold"/>
                                        <p:tgtEl>
                                          <p:spTgt spid="234"/>
                                        </p:tgtEl>
                                        <p:attrNameLst>
                                          <p:attrName>ppt_x</p:attrName>
                                          <p:attrName>ppt_y</p:attrName>
                                        </p:attrNameLst>
                                      </p:cBhvr>
                                      <p:rCtr x="-6966" y="-579"/>
                                    </p:animMotion>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 presetClass="entr" presetSubtype="0" fill="hold" grpId="2" nodeType="withEffect">
                                  <p:stCondLst>
                                    <p:cond delay="0"/>
                                  </p:stCondLst>
                                  <p:childTnLst>
                                    <p:set>
                                      <p:cBhvr>
                                        <p:cTn id="116" dur="1" fill="hold">
                                          <p:stCondLst>
                                            <p:cond delay="0"/>
                                          </p:stCondLst>
                                        </p:cTn>
                                        <p:tgtEl>
                                          <p:spTgt spid="53"/>
                                        </p:tgtEl>
                                        <p:attrNameLst>
                                          <p:attrName>style.visibility</p:attrName>
                                        </p:attrNameLst>
                                      </p:cBhvr>
                                      <p:to>
                                        <p:strVal val="visible"/>
                                      </p:to>
                                    </p:set>
                                  </p:childTnLst>
                                </p:cTn>
                              </p:par>
                              <p:par>
                                <p:cTn id="117" presetID="1" presetClass="entr" presetSubtype="0" fill="hold" grpId="2" nodeType="with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par>
                                <p:cTn id="119" presetID="1" presetClass="entr" presetSubtype="0" fill="hold" grpId="2"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0" presetClass="exit" presetSubtype="0" fill="hold" grpId="2" nodeType="withEffect">
                                  <p:stCondLst>
                                    <p:cond delay="0"/>
                                  </p:stCondLst>
                                  <p:childTnLst>
                                    <p:animEffect transition="out" filter="fade">
                                      <p:cBhvr>
                                        <p:cTn id="122" dur="500"/>
                                        <p:tgtEl>
                                          <p:spTgt spid="95"/>
                                        </p:tgtEl>
                                      </p:cBhvr>
                                    </p:animEffect>
                                    <p:set>
                                      <p:cBhvr>
                                        <p:cTn id="123" dur="1" fill="hold">
                                          <p:stCondLst>
                                            <p:cond delay="499"/>
                                          </p:stCondLst>
                                        </p:cTn>
                                        <p:tgtEl>
                                          <p:spTgt spid="95"/>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transition="out" filter="fade">
                                      <p:cBhvr>
                                        <p:cTn id="125" dur="500"/>
                                        <p:tgtEl>
                                          <p:spTgt spid="90"/>
                                        </p:tgtEl>
                                      </p:cBhvr>
                                    </p:animEffect>
                                    <p:set>
                                      <p:cBhvr>
                                        <p:cTn id="126" dur="1" fill="hold">
                                          <p:stCondLst>
                                            <p:cond delay="499"/>
                                          </p:stCondLst>
                                        </p:cTn>
                                        <p:tgtEl>
                                          <p:spTgt spid="90"/>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92"/>
                                        </p:tgtEl>
                                      </p:cBhvr>
                                    </p:animEffect>
                                    <p:set>
                                      <p:cBhvr>
                                        <p:cTn id="129" dur="1" fill="hold">
                                          <p:stCondLst>
                                            <p:cond delay="499"/>
                                          </p:stCondLst>
                                        </p:cTn>
                                        <p:tgtEl>
                                          <p:spTgt spid="92"/>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93"/>
                                        </p:tgtEl>
                                      </p:cBhvr>
                                    </p:animEffect>
                                    <p:set>
                                      <p:cBhvr>
                                        <p:cTn id="132" dur="1" fill="hold">
                                          <p:stCondLst>
                                            <p:cond delay="499"/>
                                          </p:stCondLst>
                                        </p:cTn>
                                        <p:tgtEl>
                                          <p:spTgt spid="93"/>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76"/>
                                        </p:tgtEl>
                                      </p:cBhvr>
                                    </p:animEffect>
                                    <p:set>
                                      <p:cBhvr>
                                        <p:cTn id="135" dur="1" fill="hold">
                                          <p:stCondLst>
                                            <p:cond delay="499"/>
                                          </p:stCondLst>
                                        </p:cTn>
                                        <p:tgtEl>
                                          <p:spTgt spid="76"/>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77"/>
                                        </p:tgtEl>
                                      </p:cBhvr>
                                    </p:animEffect>
                                    <p:set>
                                      <p:cBhvr>
                                        <p:cTn id="138" dur="1" fill="hold">
                                          <p:stCondLst>
                                            <p:cond delay="499"/>
                                          </p:stCondLst>
                                        </p:cTn>
                                        <p:tgtEl>
                                          <p:spTgt spid="77"/>
                                        </p:tgtEl>
                                        <p:attrNameLst>
                                          <p:attrName>style.visibility</p:attrName>
                                        </p:attrNameLst>
                                      </p:cBhvr>
                                      <p:to>
                                        <p:strVal val="hidden"/>
                                      </p:to>
                                    </p:set>
                                  </p:childTnLst>
                                </p:cTn>
                              </p:par>
                              <p:par>
                                <p:cTn id="139" presetID="10" presetClass="exit" presetSubtype="0" fill="hold" grpId="2" nodeType="withEffect">
                                  <p:stCondLst>
                                    <p:cond delay="0"/>
                                  </p:stCondLst>
                                  <p:childTnLst>
                                    <p:animEffect transition="out" filter="fade">
                                      <p:cBhvr>
                                        <p:cTn id="140" dur="500"/>
                                        <p:tgtEl>
                                          <p:spTgt spid="78"/>
                                        </p:tgtEl>
                                      </p:cBhvr>
                                    </p:animEffect>
                                    <p:set>
                                      <p:cBhvr>
                                        <p:cTn id="141" dur="1" fill="hold">
                                          <p:stCondLst>
                                            <p:cond delay="499"/>
                                          </p:stCondLst>
                                        </p:cTn>
                                        <p:tgtEl>
                                          <p:spTgt spid="78"/>
                                        </p:tgtEl>
                                        <p:attrNameLst>
                                          <p:attrName>style.visibility</p:attrName>
                                        </p:attrNameLst>
                                      </p:cBhvr>
                                      <p:to>
                                        <p:strVal val="hidden"/>
                                      </p:to>
                                    </p:set>
                                  </p:childTnLst>
                                </p:cTn>
                              </p:par>
                              <p:par>
                                <p:cTn id="142" presetID="10" presetClass="exit" presetSubtype="0" fill="hold" grpId="2" nodeType="withEffect">
                                  <p:stCondLst>
                                    <p:cond delay="0"/>
                                  </p:stCondLst>
                                  <p:childTnLst>
                                    <p:animEffect transition="out" filter="fade">
                                      <p:cBhvr>
                                        <p:cTn id="143" dur="500"/>
                                        <p:tgtEl>
                                          <p:spTgt spid="79"/>
                                        </p:tgtEl>
                                      </p:cBhvr>
                                    </p:animEffect>
                                    <p:set>
                                      <p:cBhvr>
                                        <p:cTn id="144" dur="1" fill="hold">
                                          <p:stCondLst>
                                            <p:cond delay="499"/>
                                          </p:stCondLst>
                                        </p:cTn>
                                        <p:tgtEl>
                                          <p:spTgt spid="79"/>
                                        </p:tgtEl>
                                        <p:attrNameLst>
                                          <p:attrName>style.visibility</p:attrName>
                                        </p:attrNameLst>
                                      </p:cBhvr>
                                      <p:to>
                                        <p:strVal val="hidden"/>
                                      </p:to>
                                    </p:set>
                                  </p:childTnLst>
                                </p:cTn>
                              </p:par>
                              <p:par>
                                <p:cTn id="145" presetID="10" presetClass="exit" presetSubtype="0" fill="hold" grpId="2" nodeType="withEffect">
                                  <p:stCondLst>
                                    <p:cond delay="0"/>
                                  </p:stCondLst>
                                  <p:childTnLst>
                                    <p:animEffect transition="out" filter="fade">
                                      <p:cBhvr>
                                        <p:cTn id="146" dur="500"/>
                                        <p:tgtEl>
                                          <p:spTgt spid="68"/>
                                        </p:tgtEl>
                                      </p:cBhvr>
                                    </p:animEffect>
                                    <p:set>
                                      <p:cBhvr>
                                        <p:cTn id="147" dur="1" fill="hold">
                                          <p:stCondLst>
                                            <p:cond delay="499"/>
                                          </p:stCondLst>
                                        </p:cTn>
                                        <p:tgtEl>
                                          <p:spTgt spid="68"/>
                                        </p:tgtEl>
                                        <p:attrNameLst>
                                          <p:attrName>style.visibility</p:attrName>
                                        </p:attrNameLst>
                                      </p:cBhvr>
                                      <p:to>
                                        <p:strVal val="hidden"/>
                                      </p:to>
                                    </p:set>
                                  </p:childTnLst>
                                </p:cTn>
                              </p:par>
                              <p:par>
                                <p:cTn id="148" presetID="10" presetClass="exit" presetSubtype="0" fill="hold" grpId="2" nodeType="withEffect">
                                  <p:stCondLst>
                                    <p:cond delay="0"/>
                                  </p:stCondLst>
                                  <p:childTnLst>
                                    <p:animEffect transition="out" filter="fade">
                                      <p:cBhvr>
                                        <p:cTn id="149" dur="500"/>
                                        <p:tgtEl>
                                          <p:spTgt spid="70"/>
                                        </p:tgtEl>
                                      </p:cBhvr>
                                    </p:animEffect>
                                    <p:set>
                                      <p:cBhvr>
                                        <p:cTn id="150" dur="1" fill="hold">
                                          <p:stCondLst>
                                            <p:cond delay="499"/>
                                          </p:stCondLst>
                                        </p:cTn>
                                        <p:tgtEl>
                                          <p:spTgt spid="70"/>
                                        </p:tgtEl>
                                        <p:attrNameLst>
                                          <p:attrName>style.visibility</p:attrName>
                                        </p:attrNameLst>
                                      </p:cBhvr>
                                      <p:to>
                                        <p:strVal val="hidden"/>
                                      </p:to>
                                    </p:set>
                                  </p:childTnLst>
                                </p:cTn>
                              </p:par>
                              <p:par>
                                <p:cTn id="151" presetID="10" presetClass="exit" presetSubtype="0" fill="hold" grpId="2" nodeType="withEffect">
                                  <p:stCondLst>
                                    <p:cond delay="0"/>
                                  </p:stCondLst>
                                  <p:childTnLst>
                                    <p:animEffect transition="out" filter="fade">
                                      <p:cBhvr>
                                        <p:cTn id="152" dur="500"/>
                                        <p:tgtEl>
                                          <p:spTgt spid="71"/>
                                        </p:tgtEl>
                                      </p:cBhvr>
                                    </p:animEffect>
                                    <p:set>
                                      <p:cBhvr>
                                        <p:cTn id="153" dur="1" fill="hold">
                                          <p:stCondLst>
                                            <p:cond delay="499"/>
                                          </p:stCondLst>
                                        </p:cTn>
                                        <p:tgtEl>
                                          <p:spTgt spid="71"/>
                                        </p:tgtEl>
                                        <p:attrNameLst>
                                          <p:attrName>style.visibility</p:attrName>
                                        </p:attrNameLst>
                                      </p:cBhvr>
                                      <p:to>
                                        <p:strVal val="hidden"/>
                                      </p:to>
                                    </p:set>
                                  </p:childTnLst>
                                </p:cTn>
                              </p:par>
                              <p:par>
                                <p:cTn id="154" presetID="10" presetClass="exit" presetSubtype="0" fill="hold" grpId="2" nodeType="withEffect">
                                  <p:stCondLst>
                                    <p:cond delay="0"/>
                                  </p:stCondLst>
                                  <p:childTnLst>
                                    <p:animEffect transition="out" filter="fade">
                                      <p:cBhvr>
                                        <p:cTn id="155" dur="500"/>
                                        <p:tgtEl>
                                          <p:spTgt spid="242"/>
                                        </p:tgtEl>
                                      </p:cBhvr>
                                    </p:animEffect>
                                    <p:set>
                                      <p:cBhvr>
                                        <p:cTn id="156" dur="1" fill="hold">
                                          <p:stCondLst>
                                            <p:cond delay="499"/>
                                          </p:stCondLst>
                                        </p:cTn>
                                        <p:tgtEl>
                                          <p:spTgt spid="242"/>
                                        </p:tgtEl>
                                        <p:attrNameLst>
                                          <p:attrName>style.visibility</p:attrName>
                                        </p:attrNameLst>
                                      </p:cBhvr>
                                      <p:to>
                                        <p:strVal val="hidden"/>
                                      </p:to>
                                    </p:set>
                                  </p:childTnLst>
                                </p:cTn>
                              </p:par>
                              <p:par>
                                <p:cTn id="157" presetID="10" presetClass="exit" presetSubtype="0" fill="hold" grpId="2" nodeType="withEffect">
                                  <p:stCondLst>
                                    <p:cond delay="0"/>
                                  </p:stCondLst>
                                  <p:childTnLst>
                                    <p:animEffect transition="out" filter="fade">
                                      <p:cBhvr>
                                        <p:cTn id="158" dur="500"/>
                                        <p:tgtEl>
                                          <p:spTgt spid="239"/>
                                        </p:tgtEl>
                                      </p:cBhvr>
                                    </p:animEffect>
                                    <p:set>
                                      <p:cBhvr>
                                        <p:cTn id="159" dur="1" fill="hold">
                                          <p:stCondLst>
                                            <p:cond delay="499"/>
                                          </p:stCondLst>
                                        </p:cTn>
                                        <p:tgtEl>
                                          <p:spTgt spid="239"/>
                                        </p:tgtEl>
                                        <p:attrNameLst>
                                          <p:attrName>style.visibility</p:attrName>
                                        </p:attrNameLst>
                                      </p:cBhvr>
                                      <p:to>
                                        <p:strVal val="hidden"/>
                                      </p:to>
                                    </p:set>
                                  </p:childTnLst>
                                </p:cTn>
                              </p:par>
                              <p:par>
                                <p:cTn id="160" presetID="10" presetClass="exit" presetSubtype="0" fill="hold" grpId="2" nodeType="withEffect">
                                  <p:stCondLst>
                                    <p:cond delay="0"/>
                                  </p:stCondLst>
                                  <p:childTnLst>
                                    <p:animEffect transition="out" filter="fade">
                                      <p:cBhvr>
                                        <p:cTn id="161" dur="500"/>
                                        <p:tgtEl>
                                          <p:spTgt spid="240"/>
                                        </p:tgtEl>
                                      </p:cBhvr>
                                    </p:animEffect>
                                    <p:set>
                                      <p:cBhvr>
                                        <p:cTn id="162" dur="1" fill="hold">
                                          <p:stCondLst>
                                            <p:cond delay="499"/>
                                          </p:stCondLst>
                                        </p:cTn>
                                        <p:tgtEl>
                                          <p:spTgt spid="240"/>
                                        </p:tgtEl>
                                        <p:attrNameLst>
                                          <p:attrName>style.visibility</p:attrName>
                                        </p:attrNameLst>
                                      </p:cBhvr>
                                      <p:to>
                                        <p:strVal val="hidden"/>
                                      </p:to>
                                    </p:set>
                                  </p:childTnLst>
                                </p:cTn>
                              </p:par>
                              <p:par>
                                <p:cTn id="163" presetID="10" presetClass="exit" presetSubtype="0" fill="hold" grpId="2" nodeType="withEffect">
                                  <p:stCondLst>
                                    <p:cond delay="0"/>
                                  </p:stCondLst>
                                  <p:childTnLst>
                                    <p:animEffect transition="out" filter="fade">
                                      <p:cBhvr>
                                        <p:cTn id="164" dur="500"/>
                                        <p:tgtEl>
                                          <p:spTgt spid="241"/>
                                        </p:tgtEl>
                                      </p:cBhvr>
                                    </p:animEffect>
                                    <p:set>
                                      <p:cBhvr>
                                        <p:cTn id="165" dur="1" fill="hold">
                                          <p:stCondLst>
                                            <p:cond delay="499"/>
                                          </p:stCondLst>
                                        </p:cTn>
                                        <p:tgtEl>
                                          <p:spTgt spid="241"/>
                                        </p:tgtEl>
                                        <p:attrNameLst>
                                          <p:attrName>style.visibility</p:attrName>
                                        </p:attrNameLst>
                                      </p:cBhvr>
                                      <p:to>
                                        <p:strVal val="hidden"/>
                                      </p:to>
                                    </p:set>
                                  </p:childTnLst>
                                </p:cTn>
                              </p:par>
                              <p:par>
                                <p:cTn id="166" presetID="10" presetClass="exit" presetSubtype="0" fill="hold" grpId="2" nodeType="withEffect">
                                  <p:stCondLst>
                                    <p:cond delay="0"/>
                                  </p:stCondLst>
                                  <p:childTnLst>
                                    <p:animEffect transition="out" filter="fade">
                                      <p:cBhvr>
                                        <p:cTn id="167" dur="500"/>
                                        <p:tgtEl>
                                          <p:spTgt spid="235"/>
                                        </p:tgtEl>
                                      </p:cBhvr>
                                    </p:animEffect>
                                    <p:set>
                                      <p:cBhvr>
                                        <p:cTn id="168" dur="1" fill="hold">
                                          <p:stCondLst>
                                            <p:cond delay="499"/>
                                          </p:stCondLst>
                                        </p:cTn>
                                        <p:tgtEl>
                                          <p:spTgt spid="235"/>
                                        </p:tgtEl>
                                        <p:attrNameLst>
                                          <p:attrName>style.visibility</p:attrName>
                                        </p:attrNameLst>
                                      </p:cBhvr>
                                      <p:to>
                                        <p:strVal val="hidden"/>
                                      </p:to>
                                    </p:set>
                                  </p:childTnLst>
                                </p:cTn>
                              </p:par>
                              <p:par>
                                <p:cTn id="169" presetID="10" presetClass="exit" presetSubtype="0" fill="hold" grpId="2" nodeType="withEffect">
                                  <p:stCondLst>
                                    <p:cond delay="0"/>
                                  </p:stCondLst>
                                  <p:childTnLst>
                                    <p:animEffect transition="out" filter="fade">
                                      <p:cBhvr>
                                        <p:cTn id="170" dur="500"/>
                                        <p:tgtEl>
                                          <p:spTgt spid="236"/>
                                        </p:tgtEl>
                                      </p:cBhvr>
                                    </p:animEffect>
                                    <p:set>
                                      <p:cBhvr>
                                        <p:cTn id="171" dur="1" fill="hold">
                                          <p:stCondLst>
                                            <p:cond delay="499"/>
                                          </p:stCondLst>
                                        </p:cTn>
                                        <p:tgtEl>
                                          <p:spTgt spid="236"/>
                                        </p:tgtEl>
                                        <p:attrNameLst>
                                          <p:attrName>style.visibility</p:attrName>
                                        </p:attrNameLst>
                                      </p:cBhvr>
                                      <p:to>
                                        <p:strVal val="hidden"/>
                                      </p:to>
                                    </p:set>
                                  </p:childTnLst>
                                </p:cTn>
                              </p:par>
                              <p:par>
                                <p:cTn id="172" presetID="10" presetClass="exit" presetSubtype="0" fill="hold" grpId="2" nodeType="withEffect">
                                  <p:stCondLst>
                                    <p:cond delay="0"/>
                                  </p:stCondLst>
                                  <p:childTnLst>
                                    <p:animEffect transition="out" filter="fade">
                                      <p:cBhvr>
                                        <p:cTn id="173" dur="500"/>
                                        <p:tgtEl>
                                          <p:spTgt spid="237"/>
                                        </p:tgtEl>
                                      </p:cBhvr>
                                    </p:animEffect>
                                    <p:set>
                                      <p:cBhvr>
                                        <p:cTn id="174" dur="1" fill="hold">
                                          <p:stCondLst>
                                            <p:cond delay="499"/>
                                          </p:stCondLst>
                                        </p:cTn>
                                        <p:tgtEl>
                                          <p:spTgt spid="237"/>
                                        </p:tgtEl>
                                        <p:attrNameLst>
                                          <p:attrName>style.visibility</p:attrName>
                                        </p:attrNameLst>
                                      </p:cBhvr>
                                      <p:to>
                                        <p:strVal val="hidden"/>
                                      </p:to>
                                    </p:set>
                                  </p:childTnLst>
                                </p:cTn>
                              </p:par>
                              <p:par>
                                <p:cTn id="175" presetID="10" presetClass="exit" presetSubtype="0" fill="hold" grpId="2" nodeType="withEffect">
                                  <p:stCondLst>
                                    <p:cond delay="0"/>
                                  </p:stCondLst>
                                  <p:childTnLst>
                                    <p:animEffect transition="out" filter="fade">
                                      <p:cBhvr>
                                        <p:cTn id="176" dur="500"/>
                                        <p:tgtEl>
                                          <p:spTgt spid="238"/>
                                        </p:tgtEl>
                                      </p:cBhvr>
                                    </p:animEffect>
                                    <p:set>
                                      <p:cBhvr>
                                        <p:cTn id="177" dur="1" fill="hold">
                                          <p:stCondLst>
                                            <p:cond delay="499"/>
                                          </p:stCondLst>
                                        </p:cTn>
                                        <p:tgtEl>
                                          <p:spTgt spid="238"/>
                                        </p:tgtEl>
                                        <p:attrNameLst>
                                          <p:attrName>style.visibility</p:attrName>
                                        </p:attrNameLst>
                                      </p:cBhvr>
                                      <p:to>
                                        <p:strVal val="hidden"/>
                                      </p:to>
                                    </p:set>
                                  </p:childTnLst>
                                </p:cTn>
                              </p:par>
                              <p:par>
                                <p:cTn id="178" presetID="10" presetClass="exit" presetSubtype="0" fill="hold" grpId="2" nodeType="withEffect">
                                  <p:stCondLst>
                                    <p:cond delay="0"/>
                                  </p:stCondLst>
                                  <p:childTnLst>
                                    <p:animEffect transition="out" filter="fade">
                                      <p:cBhvr>
                                        <p:cTn id="179" dur="500"/>
                                        <p:tgtEl>
                                          <p:spTgt spid="232"/>
                                        </p:tgtEl>
                                      </p:cBhvr>
                                    </p:animEffect>
                                    <p:set>
                                      <p:cBhvr>
                                        <p:cTn id="180" dur="1" fill="hold">
                                          <p:stCondLst>
                                            <p:cond delay="499"/>
                                          </p:stCondLst>
                                        </p:cTn>
                                        <p:tgtEl>
                                          <p:spTgt spid="232"/>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233"/>
                                        </p:tgtEl>
                                      </p:cBhvr>
                                    </p:animEffect>
                                    <p:set>
                                      <p:cBhvr>
                                        <p:cTn id="183" dur="1" fill="hold">
                                          <p:stCondLst>
                                            <p:cond delay="499"/>
                                          </p:stCondLst>
                                        </p:cTn>
                                        <p:tgtEl>
                                          <p:spTgt spid="233"/>
                                        </p:tgtEl>
                                        <p:attrNameLst>
                                          <p:attrName>style.visibility</p:attrName>
                                        </p:attrNameLst>
                                      </p:cBhvr>
                                      <p:to>
                                        <p:strVal val="hidden"/>
                                      </p:to>
                                    </p:set>
                                  </p:childTnLst>
                                </p:cTn>
                              </p:par>
                              <p:par>
                                <p:cTn id="184" presetID="10" presetClass="exit" presetSubtype="0" fill="hold" grpId="2" nodeType="withEffect">
                                  <p:stCondLst>
                                    <p:cond delay="0"/>
                                  </p:stCondLst>
                                  <p:childTnLst>
                                    <p:animEffect transition="out" filter="fade">
                                      <p:cBhvr>
                                        <p:cTn id="185" dur="500"/>
                                        <p:tgtEl>
                                          <p:spTgt spid="234"/>
                                        </p:tgtEl>
                                      </p:cBhvr>
                                    </p:animEffect>
                                    <p:set>
                                      <p:cBhvr>
                                        <p:cTn id="186" dur="1" fill="hold">
                                          <p:stCondLst>
                                            <p:cond delay="499"/>
                                          </p:stCondLst>
                                        </p:cTn>
                                        <p:tgtEl>
                                          <p:spTgt spid="234"/>
                                        </p:tgtEl>
                                        <p:attrNameLst>
                                          <p:attrName>style.visibility</p:attrName>
                                        </p:attrNameLst>
                                      </p:cBhvr>
                                      <p:to>
                                        <p:strVal val="hidden"/>
                                      </p:to>
                                    </p:set>
                                  </p:childTnLst>
                                </p:cTn>
                              </p:par>
                              <p:par>
                                <p:cTn id="187" presetID="10" presetClass="exit" presetSubtype="0" repeatCount="indefinite" fill="hold" grpId="0" nodeType="withEffect">
                                  <p:stCondLst>
                                    <p:cond delay="0"/>
                                  </p:stCondLst>
                                  <p:endCondLst>
                                    <p:cond evt="onNext" delay="0">
                                      <p:tgtEl>
                                        <p:sldTgt/>
                                      </p:tgtEl>
                                    </p:cond>
                                  </p:endCondLst>
                                  <p:childTnLst>
                                    <p:animEffect transition="out" filter="fade">
                                      <p:cBhvr>
                                        <p:cTn id="188" dur="1500"/>
                                        <p:tgtEl>
                                          <p:spTgt spid="53"/>
                                        </p:tgtEl>
                                      </p:cBhvr>
                                    </p:animEffect>
                                    <p:set>
                                      <p:cBhvr>
                                        <p:cTn id="189" dur="1" fill="hold">
                                          <p:stCondLst>
                                            <p:cond delay="1499"/>
                                          </p:stCondLst>
                                        </p:cTn>
                                        <p:tgtEl>
                                          <p:spTgt spid="53"/>
                                        </p:tgtEl>
                                        <p:attrNameLst>
                                          <p:attrName>style.visibility</p:attrName>
                                        </p:attrNameLst>
                                      </p:cBhvr>
                                      <p:to>
                                        <p:strVal val="hidden"/>
                                      </p:to>
                                    </p:set>
                                  </p:childTnLst>
                                </p:cTn>
                              </p:par>
                              <p:par>
                                <p:cTn id="190" presetID="6" presetClass="emph" presetSubtype="0" repeatCount="indefinite" fill="hold" grpId="1" nodeType="withEffect">
                                  <p:stCondLst>
                                    <p:cond delay="0"/>
                                  </p:stCondLst>
                                  <p:endCondLst>
                                    <p:cond evt="onNext" delay="0">
                                      <p:tgtEl>
                                        <p:sldTgt/>
                                      </p:tgtEl>
                                    </p:cond>
                                  </p:endCondLst>
                                  <p:childTnLst>
                                    <p:animScale>
                                      <p:cBhvr>
                                        <p:cTn id="191" dur="1500" fill="hold"/>
                                        <p:tgtEl>
                                          <p:spTgt spid="53"/>
                                        </p:tgtEl>
                                      </p:cBhvr>
                                      <p:by x="450000" y="450000"/>
                                    </p:animScale>
                                  </p:childTnLst>
                                </p:cTn>
                              </p:par>
                              <p:par>
                                <p:cTn id="192" presetID="10" presetClass="exit" presetSubtype="0" repeatCount="indefinite" fill="hold" grpId="0" nodeType="withEffect">
                                  <p:stCondLst>
                                    <p:cond delay="500"/>
                                  </p:stCondLst>
                                  <p:endCondLst>
                                    <p:cond evt="onNext" delay="0">
                                      <p:tgtEl>
                                        <p:sldTgt/>
                                      </p:tgtEl>
                                    </p:cond>
                                  </p:endCondLst>
                                  <p:childTnLst>
                                    <p:animEffect transition="out" filter="fade">
                                      <p:cBhvr>
                                        <p:cTn id="193" dur="1500"/>
                                        <p:tgtEl>
                                          <p:spTgt spid="54"/>
                                        </p:tgtEl>
                                      </p:cBhvr>
                                    </p:animEffect>
                                    <p:set>
                                      <p:cBhvr>
                                        <p:cTn id="194" dur="1" fill="hold">
                                          <p:stCondLst>
                                            <p:cond delay="1499"/>
                                          </p:stCondLst>
                                        </p:cTn>
                                        <p:tgtEl>
                                          <p:spTgt spid="54"/>
                                        </p:tgtEl>
                                        <p:attrNameLst>
                                          <p:attrName>style.visibility</p:attrName>
                                        </p:attrNameLst>
                                      </p:cBhvr>
                                      <p:to>
                                        <p:strVal val="hidden"/>
                                      </p:to>
                                    </p:set>
                                  </p:childTnLst>
                                </p:cTn>
                              </p:par>
                              <p:par>
                                <p:cTn id="195" presetID="6" presetClass="emph" presetSubtype="0" repeatCount="indefinite" fill="hold" grpId="1" nodeType="withEffect">
                                  <p:stCondLst>
                                    <p:cond delay="500"/>
                                  </p:stCondLst>
                                  <p:endCondLst>
                                    <p:cond evt="onNext" delay="0">
                                      <p:tgtEl>
                                        <p:sldTgt/>
                                      </p:tgtEl>
                                    </p:cond>
                                  </p:endCondLst>
                                  <p:childTnLst>
                                    <p:animScale>
                                      <p:cBhvr>
                                        <p:cTn id="196" dur="1500" fill="hold"/>
                                        <p:tgtEl>
                                          <p:spTgt spid="54"/>
                                        </p:tgtEl>
                                      </p:cBhvr>
                                      <p:by x="450000" y="450000"/>
                                    </p:animScale>
                                  </p:childTnLst>
                                </p:cTn>
                              </p:par>
                              <p:par>
                                <p:cTn id="197" presetID="10" presetClass="exit" presetSubtype="0" repeatCount="indefinite" fill="hold" grpId="0" nodeType="withEffect">
                                  <p:stCondLst>
                                    <p:cond delay="1000"/>
                                  </p:stCondLst>
                                  <p:endCondLst>
                                    <p:cond evt="onNext" delay="0">
                                      <p:tgtEl>
                                        <p:sldTgt/>
                                      </p:tgtEl>
                                    </p:cond>
                                  </p:endCondLst>
                                  <p:childTnLst>
                                    <p:animEffect transition="out" filter="fade">
                                      <p:cBhvr>
                                        <p:cTn id="198" dur="1500"/>
                                        <p:tgtEl>
                                          <p:spTgt spid="55"/>
                                        </p:tgtEl>
                                      </p:cBhvr>
                                    </p:animEffect>
                                    <p:set>
                                      <p:cBhvr>
                                        <p:cTn id="199" dur="1" fill="hold">
                                          <p:stCondLst>
                                            <p:cond delay="1499"/>
                                          </p:stCondLst>
                                        </p:cTn>
                                        <p:tgtEl>
                                          <p:spTgt spid="55"/>
                                        </p:tgtEl>
                                        <p:attrNameLst>
                                          <p:attrName>style.visibility</p:attrName>
                                        </p:attrNameLst>
                                      </p:cBhvr>
                                      <p:to>
                                        <p:strVal val="hidden"/>
                                      </p:to>
                                    </p:set>
                                  </p:childTnLst>
                                </p:cTn>
                              </p:par>
                              <p:par>
                                <p:cTn id="200" presetID="6" presetClass="emph" presetSubtype="0" repeatCount="indefinite" fill="hold" grpId="1" nodeType="withEffect">
                                  <p:stCondLst>
                                    <p:cond delay="1000"/>
                                  </p:stCondLst>
                                  <p:endCondLst>
                                    <p:cond evt="onNext" delay="0">
                                      <p:tgtEl>
                                        <p:sldTgt/>
                                      </p:tgtEl>
                                    </p:cond>
                                  </p:endCondLst>
                                  <p:childTnLst>
                                    <p:animScale>
                                      <p:cBhvr>
                                        <p:cTn id="201" dur="1500" fill="hold"/>
                                        <p:tgtEl>
                                          <p:spTgt spid="55"/>
                                        </p:tgtEl>
                                      </p:cBhvr>
                                      <p:by x="450000" y="450000"/>
                                    </p:animScale>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grpId="0" nodeType="clickEffect">
                                  <p:stCondLst>
                                    <p:cond delay="0"/>
                                  </p:stCondLst>
                                  <p:childTnLst>
                                    <p:set>
                                      <p:cBhvr>
                                        <p:cTn id="205" dur="1" fill="hold">
                                          <p:stCondLst>
                                            <p:cond delay="0"/>
                                          </p:stCondLst>
                                        </p:cTn>
                                        <p:tgtEl>
                                          <p:spTgt spid="280"/>
                                        </p:tgtEl>
                                        <p:attrNameLst>
                                          <p:attrName>style.visibility</p:attrName>
                                        </p:attrNameLst>
                                      </p:cBhvr>
                                      <p:to>
                                        <p:strVal val="visible"/>
                                      </p:to>
                                    </p:set>
                                    <p:animEffect transition="in" filter="wipe(right)">
                                      <p:cBhvr>
                                        <p:cTn id="206" dur="500"/>
                                        <p:tgtEl>
                                          <p:spTgt spid="280"/>
                                        </p:tgtEl>
                                      </p:cBhvr>
                                    </p:animEffect>
                                  </p:childTnLst>
                                </p:cTn>
                              </p:par>
                            </p:childTnLst>
                          </p:cTn>
                        </p:par>
                        <p:par>
                          <p:cTn id="207" fill="hold">
                            <p:stCondLst>
                              <p:cond delay="500"/>
                            </p:stCondLst>
                            <p:childTnLst>
                              <p:par>
                                <p:cTn id="208" presetID="22" presetClass="entr" presetSubtype="8" fill="hold" grpId="0" nodeType="afterEffect">
                                  <p:stCondLst>
                                    <p:cond delay="0"/>
                                  </p:stCondLst>
                                  <p:childTnLst>
                                    <p:set>
                                      <p:cBhvr>
                                        <p:cTn id="209" dur="1" fill="hold">
                                          <p:stCondLst>
                                            <p:cond delay="0"/>
                                          </p:stCondLst>
                                        </p:cTn>
                                        <p:tgtEl>
                                          <p:spTgt spid="281"/>
                                        </p:tgtEl>
                                        <p:attrNameLst>
                                          <p:attrName>style.visibility</p:attrName>
                                        </p:attrNameLst>
                                      </p:cBhvr>
                                      <p:to>
                                        <p:strVal val="visible"/>
                                      </p:to>
                                    </p:set>
                                    <p:animEffect transition="in" filter="wipe(left)">
                                      <p:cBhvr>
                                        <p:cTn id="210" dur="500"/>
                                        <p:tgtEl>
                                          <p:spTgt spid="281"/>
                                        </p:tgtEl>
                                      </p:cBhvr>
                                    </p:animEffect>
                                  </p:childTnLst>
                                </p:cTn>
                              </p:par>
                              <p:par>
                                <p:cTn id="211" presetID="10" presetClass="entr" presetSubtype="0" fill="hold" grpId="0" nodeType="withEffect">
                                  <p:stCondLst>
                                    <p:cond delay="200"/>
                                  </p:stCondLst>
                                  <p:childTnLst>
                                    <p:set>
                                      <p:cBhvr>
                                        <p:cTn id="212" dur="1" fill="hold">
                                          <p:stCondLst>
                                            <p:cond delay="0"/>
                                          </p:stCondLst>
                                        </p:cTn>
                                        <p:tgtEl>
                                          <p:spTgt spid="2"/>
                                        </p:tgtEl>
                                        <p:attrNameLst>
                                          <p:attrName>style.visibility</p:attrName>
                                        </p:attrNameLst>
                                      </p:cBhvr>
                                      <p:to>
                                        <p:strVal val="visible"/>
                                      </p:to>
                                    </p:set>
                                    <p:animEffect transition="in" filter="fade">
                                      <p:cBhvr>
                                        <p:cTn id="213" dur="600"/>
                                        <p:tgtEl>
                                          <p:spTgt spid="2"/>
                                        </p:tgtEl>
                                      </p:cBhvr>
                                    </p:animEffect>
                                  </p:childTnLst>
                                </p:cTn>
                              </p:par>
                              <p:par>
                                <p:cTn id="214" presetID="10" presetClass="exit" presetSubtype="0" fill="hold" grpId="0" nodeType="withEffect">
                                  <p:stCondLst>
                                    <p:cond delay="200"/>
                                  </p:stCondLst>
                                  <p:childTnLst>
                                    <p:animEffect transition="out" filter="fade">
                                      <p:cBhvr>
                                        <p:cTn id="215" dur="500"/>
                                        <p:tgtEl>
                                          <p:spTgt spid="1060"/>
                                        </p:tgtEl>
                                      </p:cBhvr>
                                    </p:animEffect>
                                    <p:set>
                                      <p:cBhvr>
                                        <p:cTn id="216" dur="1" fill="hold">
                                          <p:stCondLst>
                                            <p:cond delay="499"/>
                                          </p:stCondLst>
                                        </p:cTn>
                                        <p:tgtEl>
                                          <p:spTgt spid="1060"/>
                                        </p:tgtEl>
                                        <p:attrNameLst>
                                          <p:attrName>style.visibility</p:attrName>
                                        </p:attrNameLst>
                                      </p:cBhvr>
                                      <p:to>
                                        <p:strVal val="hidden"/>
                                      </p:to>
                                    </p:set>
                                  </p:childTnLst>
                                </p:cTn>
                              </p:par>
                              <p:par>
                                <p:cTn id="217" presetID="10" presetClass="entr" presetSubtype="0" fill="hold" grpId="0" nodeType="withEffect">
                                  <p:stCondLst>
                                    <p:cond delay="200"/>
                                  </p:stCondLst>
                                  <p:childTnLst>
                                    <p:set>
                                      <p:cBhvr>
                                        <p:cTn id="218" dur="1" fill="hold">
                                          <p:stCondLst>
                                            <p:cond delay="0"/>
                                          </p:stCondLst>
                                        </p:cTn>
                                        <p:tgtEl>
                                          <p:spTgt spid="360"/>
                                        </p:tgtEl>
                                        <p:attrNameLst>
                                          <p:attrName>style.visibility</p:attrName>
                                        </p:attrNameLst>
                                      </p:cBhvr>
                                      <p:to>
                                        <p:strVal val="visible"/>
                                      </p:to>
                                    </p:set>
                                    <p:animEffect transition="in" filter="fade">
                                      <p:cBhvr>
                                        <p:cTn id="219" dur="500"/>
                                        <p:tgtEl>
                                          <p:spTgt spid="36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278"/>
                                        </p:tgtEl>
                                        <p:attrNameLst>
                                          <p:attrName>style.visibility</p:attrName>
                                        </p:attrNameLst>
                                      </p:cBhvr>
                                      <p:to>
                                        <p:strVal val="visible"/>
                                      </p:to>
                                    </p:set>
                                    <p:animEffect transition="in" filter="wipe(left)">
                                      <p:cBhvr>
                                        <p:cTn id="224" dur="500"/>
                                        <p:tgtEl>
                                          <p:spTgt spid="278"/>
                                        </p:tgtEl>
                                      </p:cBhvr>
                                    </p:animEffect>
                                  </p:childTnLst>
                                </p:cTn>
                              </p:par>
                              <p:par>
                                <p:cTn id="225" presetID="10" presetClass="exit" presetSubtype="0" fill="hold" grpId="1" nodeType="withEffect">
                                  <p:stCondLst>
                                    <p:cond delay="0"/>
                                  </p:stCondLst>
                                  <p:childTnLst>
                                    <p:animEffect transition="out" filter="fade">
                                      <p:cBhvr>
                                        <p:cTn id="226" dur="500"/>
                                        <p:tgtEl>
                                          <p:spTgt spid="2"/>
                                        </p:tgtEl>
                                      </p:cBhvr>
                                    </p:animEffect>
                                    <p:set>
                                      <p:cBhvr>
                                        <p:cTn id="227" dur="1" fill="hold">
                                          <p:stCondLst>
                                            <p:cond delay="499"/>
                                          </p:stCondLst>
                                        </p:cTn>
                                        <p:tgtEl>
                                          <p:spTgt spid="2"/>
                                        </p:tgtEl>
                                        <p:attrNameLst>
                                          <p:attrName>style.visibility</p:attrName>
                                        </p:attrNameLst>
                                      </p:cBhvr>
                                      <p:to>
                                        <p:strVal val="hidden"/>
                                      </p:to>
                                    </p:set>
                                  </p:childTnLst>
                                </p:cTn>
                              </p:par>
                            </p:childTnLst>
                          </p:cTn>
                        </p:par>
                        <p:par>
                          <p:cTn id="228" fill="hold">
                            <p:stCondLst>
                              <p:cond delay="500"/>
                            </p:stCondLst>
                            <p:childTnLst>
                              <p:par>
                                <p:cTn id="229" presetID="22" presetClass="entr" presetSubtype="2" fill="hold" grpId="0" nodeType="afterEffect">
                                  <p:stCondLst>
                                    <p:cond delay="0"/>
                                  </p:stCondLst>
                                  <p:childTnLst>
                                    <p:set>
                                      <p:cBhvr>
                                        <p:cTn id="230" dur="1" fill="hold">
                                          <p:stCondLst>
                                            <p:cond delay="0"/>
                                          </p:stCondLst>
                                        </p:cTn>
                                        <p:tgtEl>
                                          <p:spTgt spid="279"/>
                                        </p:tgtEl>
                                        <p:attrNameLst>
                                          <p:attrName>style.visibility</p:attrName>
                                        </p:attrNameLst>
                                      </p:cBhvr>
                                      <p:to>
                                        <p:strVal val="visible"/>
                                      </p:to>
                                    </p:set>
                                    <p:animEffect transition="in" filter="wipe(right)">
                                      <p:cBhvr>
                                        <p:cTn id="231" dur="500"/>
                                        <p:tgtEl>
                                          <p:spTgt spid="279"/>
                                        </p:tgtEl>
                                      </p:cBhvr>
                                    </p:animEffect>
                                  </p:childTnLst>
                                </p:cTn>
                              </p:par>
                            </p:childTnLst>
                          </p:cTn>
                        </p:par>
                        <p:par>
                          <p:cTn id="232" fill="hold">
                            <p:stCondLst>
                              <p:cond delay="1000"/>
                            </p:stCondLst>
                            <p:childTnLst>
                              <p:par>
                                <p:cTn id="233" presetID="22" presetClass="entr" presetSubtype="4" fill="hold" grpId="0" nodeType="afterEffect">
                                  <p:stCondLst>
                                    <p:cond delay="0"/>
                                  </p:stCondLst>
                                  <p:childTnLst>
                                    <p:set>
                                      <p:cBhvr>
                                        <p:cTn id="234" dur="1" fill="hold">
                                          <p:stCondLst>
                                            <p:cond delay="0"/>
                                          </p:stCondLst>
                                        </p:cTn>
                                        <p:tgtEl>
                                          <p:spTgt spid="276"/>
                                        </p:tgtEl>
                                        <p:attrNameLst>
                                          <p:attrName>style.visibility</p:attrName>
                                        </p:attrNameLst>
                                      </p:cBhvr>
                                      <p:to>
                                        <p:strVal val="visible"/>
                                      </p:to>
                                    </p:set>
                                    <p:animEffect transition="in" filter="wipe(down)">
                                      <p:cBhvr>
                                        <p:cTn id="235" dur="500"/>
                                        <p:tgtEl>
                                          <p:spTgt spid="276"/>
                                        </p:tgtEl>
                                      </p:cBhvr>
                                    </p:animEffect>
                                  </p:childTnLst>
                                </p:cTn>
                              </p:par>
                            </p:childTnLst>
                          </p:cTn>
                        </p:par>
                        <p:par>
                          <p:cTn id="236" fill="hold">
                            <p:stCondLst>
                              <p:cond delay="1500"/>
                            </p:stCondLst>
                            <p:childTnLst>
                              <p:par>
                                <p:cTn id="237" presetID="22" presetClass="entr" presetSubtype="1" fill="hold" grpId="0" nodeType="afterEffect">
                                  <p:stCondLst>
                                    <p:cond delay="0"/>
                                  </p:stCondLst>
                                  <p:childTnLst>
                                    <p:set>
                                      <p:cBhvr>
                                        <p:cTn id="238" dur="1" fill="hold">
                                          <p:stCondLst>
                                            <p:cond delay="0"/>
                                          </p:stCondLst>
                                        </p:cTn>
                                        <p:tgtEl>
                                          <p:spTgt spid="277"/>
                                        </p:tgtEl>
                                        <p:attrNameLst>
                                          <p:attrName>style.visibility</p:attrName>
                                        </p:attrNameLst>
                                      </p:cBhvr>
                                      <p:to>
                                        <p:strVal val="visible"/>
                                      </p:to>
                                    </p:set>
                                    <p:animEffect transition="in" filter="wipe(up)">
                                      <p:cBhvr>
                                        <p:cTn id="239" dur="500"/>
                                        <p:tgtEl>
                                          <p:spTgt spid="277"/>
                                        </p:tgtEl>
                                      </p:cBhvr>
                                    </p:animEffect>
                                  </p:childTnLst>
                                </p:cTn>
                              </p:par>
                            </p:childTnLst>
                          </p:cTn>
                        </p:par>
                        <p:par>
                          <p:cTn id="240" fill="hold">
                            <p:stCondLst>
                              <p:cond delay="2000"/>
                            </p:stCondLst>
                            <p:childTnLst>
                              <p:par>
                                <p:cTn id="241" presetID="22" presetClass="entr" presetSubtype="1" fill="hold" grpId="0" nodeType="afterEffect">
                                  <p:stCondLst>
                                    <p:cond delay="0"/>
                                  </p:stCondLst>
                                  <p:childTnLst>
                                    <p:set>
                                      <p:cBhvr>
                                        <p:cTn id="242" dur="1" fill="hold">
                                          <p:stCondLst>
                                            <p:cond delay="0"/>
                                          </p:stCondLst>
                                        </p:cTn>
                                        <p:tgtEl>
                                          <p:spTgt spid="283"/>
                                        </p:tgtEl>
                                        <p:attrNameLst>
                                          <p:attrName>style.visibility</p:attrName>
                                        </p:attrNameLst>
                                      </p:cBhvr>
                                      <p:to>
                                        <p:strVal val="visible"/>
                                      </p:to>
                                    </p:set>
                                    <p:animEffect transition="in" filter="wipe(up)">
                                      <p:cBhvr>
                                        <p:cTn id="243" dur="500"/>
                                        <p:tgtEl>
                                          <p:spTgt spid="283"/>
                                        </p:tgtEl>
                                      </p:cBhvr>
                                    </p:animEffect>
                                  </p:childTnLst>
                                </p:cTn>
                              </p:par>
                            </p:childTnLst>
                          </p:cTn>
                        </p:par>
                        <p:par>
                          <p:cTn id="244" fill="hold">
                            <p:stCondLst>
                              <p:cond delay="2500"/>
                            </p:stCondLst>
                            <p:childTnLst>
                              <p:par>
                                <p:cTn id="245" presetID="22" presetClass="entr" presetSubtype="4" fill="hold" grpId="0" nodeType="afterEffect">
                                  <p:stCondLst>
                                    <p:cond delay="0"/>
                                  </p:stCondLst>
                                  <p:childTnLst>
                                    <p:set>
                                      <p:cBhvr>
                                        <p:cTn id="246" dur="1" fill="hold">
                                          <p:stCondLst>
                                            <p:cond delay="0"/>
                                          </p:stCondLst>
                                        </p:cTn>
                                        <p:tgtEl>
                                          <p:spTgt spid="282"/>
                                        </p:tgtEl>
                                        <p:attrNameLst>
                                          <p:attrName>style.visibility</p:attrName>
                                        </p:attrNameLst>
                                      </p:cBhvr>
                                      <p:to>
                                        <p:strVal val="visible"/>
                                      </p:to>
                                    </p:set>
                                    <p:animEffect transition="in" filter="wipe(down)">
                                      <p:cBhvr>
                                        <p:cTn id="247" dur="500"/>
                                        <p:tgtEl>
                                          <p:spTgt spid="282"/>
                                        </p:tgtEl>
                                      </p:cBhvr>
                                    </p:animEffect>
                                  </p:childTnLst>
                                </p:cTn>
                              </p:par>
                            </p:childTnLst>
                          </p:cTn>
                        </p:par>
                        <p:par>
                          <p:cTn id="248" fill="hold">
                            <p:stCondLst>
                              <p:cond delay="3000"/>
                            </p:stCondLst>
                            <p:childTnLst>
                              <p:par>
                                <p:cTn id="249" presetID="10" presetClass="entr" presetSubtype="0" fill="hold" grpId="0" nodeType="afterEffect">
                                  <p:stCondLst>
                                    <p:cond delay="0"/>
                                  </p:stCondLst>
                                  <p:childTnLst>
                                    <p:set>
                                      <p:cBhvr>
                                        <p:cTn id="250" dur="1" fill="hold">
                                          <p:stCondLst>
                                            <p:cond delay="0"/>
                                          </p:stCondLst>
                                        </p:cTn>
                                        <p:tgtEl>
                                          <p:spTgt spid="359"/>
                                        </p:tgtEl>
                                        <p:attrNameLst>
                                          <p:attrName>style.visibility</p:attrName>
                                        </p:attrNameLst>
                                      </p:cBhvr>
                                      <p:to>
                                        <p:strVal val="visible"/>
                                      </p:to>
                                    </p:set>
                                    <p:animEffect transition="in" filter="fade">
                                      <p:cBhvr>
                                        <p:cTn id="251" dur="500"/>
                                        <p:tgtEl>
                                          <p:spTgt spid="359"/>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361"/>
                                        </p:tgtEl>
                                        <p:attrNameLst>
                                          <p:attrName>style.visibility</p:attrName>
                                        </p:attrNameLst>
                                      </p:cBhvr>
                                      <p:to>
                                        <p:strVal val="visible"/>
                                      </p:to>
                                    </p:set>
                                    <p:animEffect transition="in" filter="fade">
                                      <p:cBhvr>
                                        <p:cTn id="254" dur="500"/>
                                        <p:tgtEl>
                                          <p:spTgt spid="361"/>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362"/>
                                        </p:tgtEl>
                                        <p:attrNameLst>
                                          <p:attrName>style.visibility</p:attrName>
                                        </p:attrNameLst>
                                      </p:cBhvr>
                                      <p:to>
                                        <p:strVal val="visible"/>
                                      </p:to>
                                    </p:set>
                                    <p:animEffect transition="in" filter="fade">
                                      <p:cBhvr>
                                        <p:cTn id="257" dur="500"/>
                                        <p:tgtEl>
                                          <p:spTgt spid="362"/>
                                        </p:tgtEl>
                                      </p:cBhvr>
                                    </p:animEffect>
                                  </p:childTnLst>
                                </p:cTn>
                              </p:par>
                              <p:par>
                                <p:cTn id="258" presetID="10" presetClass="exit" presetSubtype="0" fill="hold" grpId="0" nodeType="withEffect">
                                  <p:stCondLst>
                                    <p:cond delay="0"/>
                                  </p:stCondLst>
                                  <p:childTnLst>
                                    <p:animEffect transition="out" filter="fade">
                                      <p:cBhvr>
                                        <p:cTn id="259" dur="500"/>
                                        <p:tgtEl>
                                          <p:spTgt spid="99"/>
                                        </p:tgtEl>
                                      </p:cBhvr>
                                    </p:animEffect>
                                    <p:set>
                                      <p:cBhvr>
                                        <p:cTn id="260" dur="1" fill="hold">
                                          <p:stCondLst>
                                            <p:cond delay="499"/>
                                          </p:stCondLst>
                                        </p:cTn>
                                        <p:tgtEl>
                                          <p:spTgt spid="99"/>
                                        </p:tgtEl>
                                        <p:attrNameLst>
                                          <p:attrName>style.visibility</p:attrName>
                                        </p:attrNameLst>
                                      </p:cBhvr>
                                      <p:to>
                                        <p:strVal val="hidden"/>
                                      </p:to>
                                    </p:set>
                                  </p:childTnLst>
                                </p:cTn>
                              </p:par>
                              <p:par>
                                <p:cTn id="261" presetID="10" presetClass="exit" presetSubtype="0" fill="hold" grpId="0" nodeType="withEffect">
                                  <p:stCondLst>
                                    <p:cond delay="0"/>
                                  </p:stCondLst>
                                  <p:childTnLst>
                                    <p:animEffect transition="out" filter="fade">
                                      <p:cBhvr>
                                        <p:cTn id="262" dur="500"/>
                                        <p:tgtEl>
                                          <p:spTgt spid="100"/>
                                        </p:tgtEl>
                                      </p:cBhvr>
                                    </p:animEffect>
                                    <p:set>
                                      <p:cBhvr>
                                        <p:cTn id="263" dur="1" fill="hold">
                                          <p:stCondLst>
                                            <p:cond delay="499"/>
                                          </p:stCondLst>
                                        </p:cTn>
                                        <p:tgtEl>
                                          <p:spTgt spid="100"/>
                                        </p:tgtEl>
                                        <p:attrNameLst>
                                          <p:attrName>style.visibility</p:attrName>
                                        </p:attrNameLst>
                                      </p:cBhvr>
                                      <p:to>
                                        <p:strVal val="hidden"/>
                                      </p:to>
                                    </p:set>
                                  </p:childTnLst>
                                </p:cTn>
                              </p:par>
                              <p:par>
                                <p:cTn id="264" presetID="10" presetClass="exit" presetSubtype="0" fill="hold" grpId="0" nodeType="withEffect">
                                  <p:stCondLst>
                                    <p:cond delay="0"/>
                                  </p:stCondLst>
                                  <p:childTnLst>
                                    <p:animEffect transition="out" filter="fade">
                                      <p:cBhvr>
                                        <p:cTn id="265" dur="500"/>
                                        <p:tgtEl>
                                          <p:spTgt spid="101"/>
                                        </p:tgtEl>
                                      </p:cBhvr>
                                    </p:animEffect>
                                    <p:set>
                                      <p:cBhvr>
                                        <p:cTn id="266" dur="1" fill="hold">
                                          <p:stCondLst>
                                            <p:cond delay="499"/>
                                          </p:stCondLst>
                                        </p:cTn>
                                        <p:tgtEl>
                                          <p:spTgt spid="101"/>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113"/>
                                        </p:tgtEl>
                                        <p:attrNameLst>
                                          <p:attrName>style.visibility</p:attrName>
                                        </p:attrNameLst>
                                      </p:cBhvr>
                                      <p:to>
                                        <p:strVal val="visible"/>
                                      </p:to>
                                    </p:set>
                                    <p:animEffect transition="in" filter="wipe(left)">
                                      <p:cBhvr>
                                        <p:cTn id="27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p:bldP spid="362" grpId="0"/>
      <p:bldP spid="359" grpId="0"/>
      <p:bldP spid="361" grpId="0"/>
      <p:bldP spid="232" grpId="0" animBg="1"/>
      <p:bldP spid="232" grpId="1" animBg="1"/>
      <p:bldP spid="232" grpId="2"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53" grpId="0" animBg="1"/>
      <p:bldP spid="53" grpId="1" animBg="1"/>
      <p:bldP spid="53" grpId="2" animBg="1"/>
      <p:bldP spid="54" grpId="0" animBg="1"/>
      <p:bldP spid="54" grpId="1" animBg="1"/>
      <p:bldP spid="54" grpId="2" animBg="1"/>
      <p:bldP spid="55" grpId="0" animBg="1"/>
      <p:bldP spid="55" grpId="1" animBg="1"/>
      <p:bldP spid="55" grpId="2" animBg="1"/>
      <p:bldP spid="68" grpId="0" animBg="1"/>
      <p:bldP spid="68" grpId="1" animBg="1"/>
      <p:bldP spid="68" grpId="2" animBg="1"/>
      <p:bldP spid="70" grpId="0" animBg="1"/>
      <p:bldP spid="70" grpId="1" animBg="1"/>
      <p:bldP spid="70" grpId="2" animBg="1"/>
      <p:bldP spid="71" grpId="0" animBg="1"/>
      <p:bldP spid="71" grpId="1" animBg="1"/>
      <p:bldP spid="71"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90" grpId="0" animBg="1"/>
      <p:bldP spid="90" grpId="1" animBg="1"/>
      <p:bldP spid="90" grpId="2" animBg="1"/>
      <p:bldP spid="92" grpId="0" animBg="1"/>
      <p:bldP spid="93" grpId="0" animBg="1"/>
      <p:bldP spid="93" grpId="1" animBg="1"/>
      <p:bldP spid="93" grpId="2" animBg="1"/>
      <p:bldP spid="95" grpId="0" animBg="1"/>
      <p:bldP spid="95" grpId="1" animBg="1"/>
      <p:bldP spid="95" grpId="2" animBg="1"/>
      <p:bldP spid="101" grpId="0"/>
      <p:bldP spid="100" grpId="0"/>
      <p:bldP spid="99" grpId="0"/>
      <p:bldP spid="1060" grpId="0"/>
      <p:bldP spid="282" grpId="0" animBg="1"/>
      <p:bldP spid="283" grpId="0" animBg="1"/>
      <p:bldP spid="280" grpId="0" animBg="1"/>
      <p:bldP spid="281" grpId="0" animBg="1"/>
      <p:bldP spid="278" grpId="0" animBg="1"/>
      <p:bldP spid="279" grpId="0" animBg="1"/>
      <p:bldP spid="276" grpId="0" animBg="1"/>
      <p:bldP spid="277" grpId="0" animBg="1"/>
      <p:bldP spid="2" grpId="0" animBg="1"/>
      <p:bldP spid="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2566A0C9-EE8A-49FE-B0AB-EEDBCB02D8CC}"/>
              </a:ext>
            </a:extLst>
          </p:cNvPr>
          <p:cNvPicPr>
            <a:picLocks noChangeAspect="1"/>
          </p:cNvPicPr>
          <p:nvPr/>
        </p:nvPicPr>
        <p:blipFill>
          <a:blip r:embed="rId3">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464" name="CLOVER BASE">
            <a:extLst>
              <a:ext uri="{FF2B5EF4-FFF2-40B4-BE49-F238E27FC236}">
                <a16:creationId xmlns:a16="http://schemas.microsoft.com/office/drawing/2014/main" id="{C11E9FE3-50B4-41DE-A408-8237862380FF}"/>
              </a:ext>
            </a:extLst>
          </p:cNvPr>
          <p:cNvGrpSpPr/>
          <p:nvPr/>
        </p:nvGrpSpPr>
        <p:grpSpPr>
          <a:xfrm>
            <a:off x="3395701" y="1086325"/>
            <a:ext cx="5393581" cy="5165830"/>
            <a:chOff x="3316587" y="1308960"/>
            <a:chExt cx="5393581" cy="5165830"/>
          </a:xfrm>
          <a:scene3d>
            <a:camera prst="perspectiveFront"/>
            <a:lightRig rig="threePt" dir="t"/>
          </a:scene3d>
        </p:grpSpPr>
        <p:grpSp>
          <p:nvGrpSpPr>
            <p:cNvPr id="465" name="Group 464">
              <a:extLst>
                <a:ext uri="{FF2B5EF4-FFF2-40B4-BE49-F238E27FC236}">
                  <a16:creationId xmlns:a16="http://schemas.microsoft.com/office/drawing/2014/main" id="{858B9ABD-CFC5-4BCE-B695-75C872425077}"/>
                </a:ext>
              </a:extLst>
            </p:cNvPr>
            <p:cNvGrpSpPr/>
            <p:nvPr/>
          </p:nvGrpSpPr>
          <p:grpSpPr>
            <a:xfrm>
              <a:off x="5029116" y="3823067"/>
              <a:ext cx="1966104" cy="2651723"/>
              <a:chOff x="5029116" y="3823067"/>
              <a:chExt cx="1966104" cy="2651723"/>
            </a:xfrm>
          </p:grpSpPr>
          <p:sp>
            <p:nvSpPr>
              <p:cNvPr id="475" name="Top Clover Top">
                <a:extLst>
                  <a:ext uri="{FF2B5EF4-FFF2-40B4-BE49-F238E27FC236}">
                    <a16:creationId xmlns:a16="http://schemas.microsoft.com/office/drawing/2014/main" id="{05957A10-A832-4158-85FE-50D4C3CB8ACC}"/>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6" name="Top Clover bottom">
                <a:extLst>
                  <a:ext uri="{FF2B5EF4-FFF2-40B4-BE49-F238E27FC236}">
                    <a16:creationId xmlns:a16="http://schemas.microsoft.com/office/drawing/2014/main" id="{99678269-F9A2-4B13-94AE-D778956C0E30}"/>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6" name="Group 465">
              <a:extLst>
                <a:ext uri="{FF2B5EF4-FFF2-40B4-BE49-F238E27FC236}">
                  <a16:creationId xmlns:a16="http://schemas.microsoft.com/office/drawing/2014/main" id="{AC244F7D-6DD7-4CF0-AE56-D97EED0D4D65}"/>
                </a:ext>
              </a:extLst>
            </p:cNvPr>
            <p:cNvGrpSpPr/>
            <p:nvPr/>
          </p:nvGrpSpPr>
          <p:grpSpPr>
            <a:xfrm>
              <a:off x="3316587" y="2831785"/>
              <a:ext cx="2770826" cy="2116462"/>
              <a:chOff x="3316587" y="2831785"/>
              <a:chExt cx="2770826" cy="2116462"/>
            </a:xfrm>
          </p:grpSpPr>
          <p:sp>
            <p:nvSpPr>
              <p:cNvPr id="473" name="Left Clover Top">
                <a:extLst>
                  <a:ext uri="{FF2B5EF4-FFF2-40B4-BE49-F238E27FC236}">
                    <a16:creationId xmlns:a16="http://schemas.microsoft.com/office/drawing/2014/main" id="{1F70B839-8DFC-42BE-8691-9B5449BF653D}"/>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4" name="Left Clover bottom">
                <a:extLst>
                  <a:ext uri="{FF2B5EF4-FFF2-40B4-BE49-F238E27FC236}">
                    <a16:creationId xmlns:a16="http://schemas.microsoft.com/office/drawing/2014/main" id="{4EFA6835-E30D-4DFA-8CA4-09444AA63DA3}"/>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7" name="Group 466">
              <a:extLst>
                <a:ext uri="{FF2B5EF4-FFF2-40B4-BE49-F238E27FC236}">
                  <a16:creationId xmlns:a16="http://schemas.microsoft.com/office/drawing/2014/main" id="{A63D7209-63B8-4F1C-92DD-602A8DD0B431}"/>
                </a:ext>
              </a:extLst>
            </p:cNvPr>
            <p:cNvGrpSpPr/>
            <p:nvPr/>
          </p:nvGrpSpPr>
          <p:grpSpPr>
            <a:xfrm>
              <a:off x="5939312" y="2829753"/>
              <a:ext cx="2770856" cy="2109540"/>
              <a:chOff x="5939312" y="2829753"/>
              <a:chExt cx="2770856" cy="2109540"/>
            </a:xfrm>
          </p:grpSpPr>
          <p:sp>
            <p:nvSpPr>
              <p:cNvPr id="471" name="Right Clover Top">
                <a:extLst>
                  <a:ext uri="{FF2B5EF4-FFF2-40B4-BE49-F238E27FC236}">
                    <a16:creationId xmlns:a16="http://schemas.microsoft.com/office/drawing/2014/main" id="{8A35EEAC-0AAE-456D-858A-309F5F910F3E}"/>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2" name="Right Clover bottom">
                <a:extLst>
                  <a:ext uri="{FF2B5EF4-FFF2-40B4-BE49-F238E27FC236}">
                    <a16:creationId xmlns:a16="http://schemas.microsoft.com/office/drawing/2014/main" id="{F6C5B2FA-BDE5-4109-A40D-CD2EE50A0A74}"/>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8" name="Group 467">
              <a:extLst>
                <a:ext uri="{FF2B5EF4-FFF2-40B4-BE49-F238E27FC236}">
                  <a16:creationId xmlns:a16="http://schemas.microsoft.com/office/drawing/2014/main" id="{1B00B993-D46E-4909-AB75-2D5BFB357407}"/>
                </a:ext>
              </a:extLst>
            </p:cNvPr>
            <p:cNvGrpSpPr/>
            <p:nvPr/>
          </p:nvGrpSpPr>
          <p:grpSpPr>
            <a:xfrm>
              <a:off x="5031927" y="1308960"/>
              <a:ext cx="1966102" cy="2651723"/>
              <a:chOff x="5031927" y="1308960"/>
              <a:chExt cx="1966102" cy="2651723"/>
            </a:xfrm>
          </p:grpSpPr>
          <p:sp>
            <p:nvSpPr>
              <p:cNvPr id="469" name="Top Clover Top">
                <a:extLst>
                  <a:ext uri="{FF2B5EF4-FFF2-40B4-BE49-F238E27FC236}">
                    <a16:creationId xmlns:a16="http://schemas.microsoft.com/office/drawing/2014/main" id="{FEF6C492-7E5E-4B2C-84E3-BF58F1093BA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0" name="Top Clover bottom">
                <a:extLst>
                  <a:ext uri="{FF2B5EF4-FFF2-40B4-BE49-F238E27FC236}">
                    <a16:creationId xmlns:a16="http://schemas.microsoft.com/office/drawing/2014/main" id="{1CB53F53-E39E-4A63-B6A5-B315A967FCE6}"/>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333" name="Engage">
            <a:extLst>
              <a:ext uri="{FF2B5EF4-FFF2-40B4-BE49-F238E27FC236}">
                <a16:creationId xmlns:a16="http://schemas.microsoft.com/office/drawing/2014/main" id="{6902C29F-A917-4500-A7FB-1DE560E80B2C}"/>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34" name="Optimize">
            <a:extLst>
              <a:ext uri="{FF2B5EF4-FFF2-40B4-BE49-F238E27FC236}">
                <a16:creationId xmlns:a16="http://schemas.microsoft.com/office/drawing/2014/main" id="{89BAC114-0E49-4BC8-A44B-96D18F56DC6C}"/>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35" name="Transform">
            <a:extLst>
              <a:ext uri="{FF2B5EF4-FFF2-40B4-BE49-F238E27FC236}">
                <a16:creationId xmlns:a16="http://schemas.microsoft.com/office/drawing/2014/main" id="{41DB2DCE-F9C7-4899-B055-6B3C12FE4E65}"/>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70" name="GREY GLOW">
            <a:extLst>
              <a:ext uri="{FF2B5EF4-FFF2-40B4-BE49-F238E27FC236}">
                <a16:creationId xmlns:a16="http://schemas.microsoft.com/office/drawing/2014/main" id="{CE9881C6-F6E7-40AF-A849-AB6F121DE574}"/>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9" name="ICON EC">
            <a:extLst>
              <a:ext uri="{FF2B5EF4-FFF2-40B4-BE49-F238E27FC236}">
                <a16:creationId xmlns:a16="http://schemas.microsoft.com/office/drawing/2014/main" id="{792FEB91-DCF1-40F8-BD32-83AA3950F143}"/>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380" name="Oval 146">
              <a:extLst>
                <a:ext uri="{FF2B5EF4-FFF2-40B4-BE49-F238E27FC236}">
                  <a16:creationId xmlns:a16="http://schemas.microsoft.com/office/drawing/2014/main" id="{3558251B-B4F7-4C9F-A84E-8A20FF63F41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81" name="Freeform 147">
              <a:extLst>
                <a:ext uri="{FF2B5EF4-FFF2-40B4-BE49-F238E27FC236}">
                  <a16:creationId xmlns:a16="http://schemas.microsoft.com/office/drawing/2014/main" id="{20F95B64-D828-4001-847A-76308C2D79D9}"/>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2" name="Line 148">
              <a:extLst>
                <a:ext uri="{FF2B5EF4-FFF2-40B4-BE49-F238E27FC236}">
                  <a16:creationId xmlns:a16="http://schemas.microsoft.com/office/drawing/2014/main" id="{9DC013AC-B621-4C2D-B6F9-75813E0083CE}"/>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3" name="Line 149">
              <a:extLst>
                <a:ext uri="{FF2B5EF4-FFF2-40B4-BE49-F238E27FC236}">
                  <a16:creationId xmlns:a16="http://schemas.microsoft.com/office/drawing/2014/main" id="{416071FE-AE4E-4211-9DC6-1040D0A3803B}"/>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4" name="Freeform 150">
              <a:extLst>
                <a:ext uri="{FF2B5EF4-FFF2-40B4-BE49-F238E27FC236}">
                  <a16:creationId xmlns:a16="http://schemas.microsoft.com/office/drawing/2014/main" id="{530ED0B6-6F92-4D52-AA82-F6A632A9417D}"/>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5" name="Freeform 151">
              <a:extLst>
                <a:ext uri="{FF2B5EF4-FFF2-40B4-BE49-F238E27FC236}">
                  <a16:creationId xmlns:a16="http://schemas.microsoft.com/office/drawing/2014/main" id="{FAB8CC63-3FF1-4198-9674-D6BA162C3DE9}"/>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6" name="Freeform 152">
              <a:extLst>
                <a:ext uri="{FF2B5EF4-FFF2-40B4-BE49-F238E27FC236}">
                  <a16:creationId xmlns:a16="http://schemas.microsoft.com/office/drawing/2014/main" id="{095D54ED-82CE-40F4-823D-FCC8D588A4B1}"/>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7" name="Line 153">
              <a:extLst>
                <a:ext uri="{FF2B5EF4-FFF2-40B4-BE49-F238E27FC236}">
                  <a16:creationId xmlns:a16="http://schemas.microsoft.com/office/drawing/2014/main" id="{1E780EA3-B51B-4AD3-AAD3-F3AA388D531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8" name="Line 154">
              <a:extLst>
                <a:ext uri="{FF2B5EF4-FFF2-40B4-BE49-F238E27FC236}">
                  <a16:creationId xmlns:a16="http://schemas.microsoft.com/office/drawing/2014/main" id="{0E382FB8-D258-47EE-95A7-F8AB04265FE1}"/>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9" name="Freeform 155">
              <a:extLst>
                <a:ext uri="{FF2B5EF4-FFF2-40B4-BE49-F238E27FC236}">
                  <a16:creationId xmlns:a16="http://schemas.microsoft.com/office/drawing/2014/main" id="{04E43754-E739-450E-8B54-A02C92B4AA03}"/>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90" name="ICON EE">
            <a:extLst>
              <a:ext uri="{FF2B5EF4-FFF2-40B4-BE49-F238E27FC236}">
                <a16:creationId xmlns:a16="http://schemas.microsoft.com/office/drawing/2014/main" id="{70EEFF0D-CF36-430C-9C63-2122F92BF4C1}"/>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391" name="Oval 102">
              <a:extLst>
                <a:ext uri="{FF2B5EF4-FFF2-40B4-BE49-F238E27FC236}">
                  <a16:creationId xmlns:a16="http://schemas.microsoft.com/office/drawing/2014/main" id="{82D2B85E-5835-4D9E-8043-DA5B3913CD9F}"/>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92" name="Freeform 103">
              <a:extLst>
                <a:ext uri="{FF2B5EF4-FFF2-40B4-BE49-F238E27FC236}">
                  <a16:creationId xmlns:a16="http://schemas.microsoft.com/office/drawing/2014/main" id="{50D61F07-23E5-4301-B02E-6277E17508E0}"/>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3" name="Freeform 104">
              <a:extLst>
                <a:ext uri="{FF2B5EF4-FFF2-40B4-BE49-F238E27FC236}">
                  <a16:creationId xmlns:a16="http://schemas.microsoft.com/office/drawing/2014/main" id="{C448117B-279B-4251-AAFB-F8CC0AD39195}"/>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4" name="Freeform 105">
              <a:extLst>
                <a:ext uri="{FF2B5EF4-FFF2-40B4-BE49-F238E27FC236}">
                  <a16:creationId xmlns:a16="http://schemas.microsoft.com/office/drawing/2014/main" id="{61963FC4-D3E4-4E06-9F62-123C785B1D16}"/>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5" name="Freeform 106">
              <a:extLst>
                <a:ext uri="{FF2B5EF4-FFF2-40B4-BE49-F238E27FC236}">
                  <a16:creationId xmlns:a16="http://schemas.microsoft.com/office/drawing/2014/main" id="{39A8F35A-A455-4CE1-AEC9-DE043533EB3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6" name="Freeform 107">
              <a:extLst>
                <a:ext uri="{FF2B5EF4-FFF2-40B4-BE49-F238E27FC236}">
                  <a16:creationId xmlns:a16="http://schemas.microsoft.com/office/drawing/2014/main" id="{E21DFA17-FA47-41BA-A262-CFE40B60CEA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7" name="Freeform 108">
              <a:extLst>
                <a:ext uri="{FF2B5EF4-FFF2-40B4-BE49-F238E27FC236}">
                  <a16:creationId xmlns:a16="http://schemas.microsoft.com/office/drawing/2014/main" id="{073D2031-7869-4B8B-A83E-71E9CF4B7992}"/>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8" name="Freeform 109">
              <a:extLst>
                <a:ext uri="{FF2B5EF4-FFF2-40B4-BE49-F238E27FC236}">
                  <a16:creationId xmlns:a16="http://schemas.microsoft.com/office/drawing/2014/main" id="{1A3C851B-267A-4E11-A08E-6974261058FE}"/>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9" name="Freeform 110">
              <a:extLst>
                <a:ext uri="{FF2B5EF4-FFF2-40B4-BE49-F238E27FC236}">
                  <a16:creationId xmlns:a16="http://schemas.microsoft.com/office/drawing/2014/main" id="{7A724F45-C5AC-4112-8C43-05EA5B6F29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0" name="Freeform 111">
              <a:extLst>
                <a:ext uri="{FF2B5EF4-FFF2-40B4-BE49-F238E27FC236}">
                  <a16:creationId xmlns:a16="http://schemas.microsoft.com/office/drawing/2014/main" id="{C6C53241-EBAB-4191-8D08-F6F541C9DFEF}"/>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1" name="Freeform 112">
              <a:extLst>
                <a:ext uri="{FF2B5EF4-FFF2-40B4-BE49-F238E27FC236}">
                  <a16:creationId xmlns:a16="http://schemas.microsoft.com/office/drawing/2014/main" id="{E831FB6B-E0BE-479A-8A25-7139A7C9E950}"/>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2" name="Freeform 113">
              <a:extLst>
                <a:ext uri="{FF2B5EF4-FFF2-40B4-BE49-F238E27FC236}">
                  <a16:creationId xmlns:a16="http://schemas.microsoft.com/office/drawing/2014/main" id="{605A2D74-671F-40B4-A18E-C419C490B411}"/>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3" name="Freeform 114">
              <a:extLst>
                <a:ext uri="{FF2B5EF4-FFF2-40B4-BE49-F238E27FC236}">
                  <a16:creationId xmlns:a16="http://schemas.microsoft.com/office/drawing/2014/main" id="{4A729F4E-00AE-4730-B531-96CE878FFD77}"/>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4" name="Freeform 115">
              <a:extLst>
                <a:ext uri="{FF2B5EF4-FFF2-40B4-BE49-F238E27FC236}">
                  <a16:creationId xmlns:a16="http://schemas.microsoft.com/office/drawing/2014/main" id="{73C7A07F-482D-4452-8AE0-B4320768FC5A}"/>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5" name="Freeform 116">
              <a:extLst>
                <a:ext uri="{FF2B5EF4-FFF2-40B4-BE49-F238E27FC236}">
                  <a16:creationId xmlns:a16="http://schemas.microsoft.com/office/drawing/2014/main" id="{646CC8AE-9CDC-4F37-B10D-2FA9E532420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6" name="Freeform 117">
              <a:extLst>
                <a:ext uri="{FF2B5EF4-FFF2-40B4-BE49-F238E27FC236}">
                  <a16:creationId xmlns:a16="http://schemas.microsoft.com/office/drawing/2014/main" id="{21EE8CAD-0F4D-4E01-B819-791995A5EA49}"/>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7" name="Freeform 118">
              <a:extLst>
                <a:ext uri="{FF2B5EF4-FFF2-40B4-BE49-F238E27FC236}">
                  <a16:creationId xmlns:a16="http://schemas.microsoft.com/office/drawing/2014/main" id="{2600278B-42E7-4D02-AE25-F0E3FDE23BC5}"/>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8" name="Freeform 119">
              <a:extLst>
                <a:ext uri="{FF2B5EF4-FFF2-40B4-BE49-F238E27FC236}">
                  <a16:creationId xmlns:a16="http://schemas.microsoft.com/office/drawing/2014/main" id="{D8091F7A-424B-4D34-A14E-8189816FDF40}"/>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9" name="Freeform 120">
              <a:extLst>
                <a:ext uri="{FF2B5EF4-FFF2-40B4-BE49-F238E27FC236}">
                  <a16:creationId xmlns:a16="http://schemas.microsoft.com/office/drawing/2014/main" id="{9C6F9C12-8324-465C-8E95-1BD77D7EE8DC}"/>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0" name="ICON TP">
            <a:extLst>
              <a:ext uri="{FF2B5EF4-FFF2-40B4-BE49-F238E27FC236}">
                <a16:creationId xmlns:a16="http://schemas.microsoft.com/office/drawing/2014/main" id="{E308834E-5A93-44CE-9BB4-E870404CD132}"/>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411" name="Oval 138">
              <a:extLst>
                <a:ext uri="{FF2B5EF4-FFF2-40B4-BE49-F238E27FC236}">
                  <a16:creationId xmlns:a16="http://schemas.microsoft.com/office/drawing/2014/main" id="{30973773-238B-43FC-938E-B0F49927EDD0}"/>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2" name="Freeform 139">
              <a:extLst>
                <a:ext uri="{FF2B5EF4-FFF2-40B4-BE49-F238E27FC236}">
                  <a16:creationId xmlns:a16="http://schemas.microsoft.com/office/drawing/2014/main" id="{077565B0-430D-44EE-BB19-4440175281B2}"/>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3" name="Freeform 140">
              <a:extLst>
                <a:ext uri="{FF2B5EF4-FFF2-40B4-BE49-F238E27FC236}">
                  <a16:creationId xmlns:a16="http://schemas.microsoft.com/office/drawing/2014/main" id="{008ABA1B-A41F-4101-84E1-FC3872D5DA3B}"/>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4" name="Freeform 141">
              <a:extLst>
                <a:ext uri="{FF2B5EF4-FFF2-40B4-BE49-F238E27FC236}">
                  <a16:creationId xmlns:a16="http://schemas.microsoft.com/office/drawing/2014/main" id="{7FFA62EF-A895-427A-A292-D89E98CF1AA4}"/>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5" name="Freeform 142">
              <a:extLst>
                <a:ext uri="{FF2B5EF4-FFF2-40B4-BE49-F238E27FC236}">
                  <a16:creationId xmlns:a16="http://schemas.microsoft.com/office/drawing/2014/main" id="{D89B1035-AB76-4C59-9677-7F5F7B0404BD}"/>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6" name="ICON OO">
            <a:extLst>
              <a:ext uri="{FF2B5EF4-FFF2-40B4-BE49-F238E27FC236}">
                <a16:creationId xmlns:a16="http://schemas.microsoft.com/office/drawing/2014/main" id="{25F41D90-4AB1-4276-9A3A-74F3A7B6F668}"/>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417" name="Oval 124">
              <a:extLst>
                <a:ext uri="{FF2B5EF4-FFF2-40B4-BE49-F238E27FC236}">
                  <a16:creationId xmlns:a16="http://schemas.microsoft.com/office/drawing/2014/main" id="{312F5CBD-A07C-4AC6-B857-002C6615F4BB}"/>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8" name="Freeform 125">
              <a:extLst>
                <a:ext uri="{FF2B5EF4-FFF2-40B4-BE49-F238E27FC236}">
                  <a16:creationId xmlns:a16="http://schemas.microsoft.com/office/drawing/2014/main" id="{66331909-E3FE-4E4F-AE11-447E88303AD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9" name="Freeform 126">
              <a:extLst>
                <a:ext uri="{FF2B5EF4-FFF2-40B4-BE49-F238E27FC236}">
                  <a16:creationId xmlns:a16="http://schemas.microsoft.com/office/drawing/2014/main" id="{57CB39E6-7E73-45A0-92DA-78AC8D9B77F7}"/>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0" name="Freeform 127">
              <a:extLst>
                <a:ext uri="{FF2B5EF4-FFF2-40B4-BE49-F238E27FC236}">
                  <a16:creationId xmlns:a16="http://schemas.microsoft.com/office/drawing/2014/main" id="{48B475D6-A180-4F46-BB8E-7FA442AF5C17}"/>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1" name="Freeform 128">
              <a:extLst>
                <a:ext uri="{FF2B5EF4-FFF2-40B4-BE49-F238E27FC236}">
                  <a16:creationId xmlns:a16="http://schemas.microsoft.com/office/drawing/2014/main" id="{269E4FD7-5CCB-4C96-A59A-136D1B8F82AD}"/>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2" name="Freeform 129">
              <a:extLst>
                <a:ext uri="{FF2B5EF4-FFF2-40B4-BE49-F238E27FC236}">
                  <a16:creationId xmlns:a16="http://schemas.microsoft.com/office/drawing/2014/main" id="{8C123FD2-8700-49C0-9A7A-8D3DC36E0220}"/>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3" name="Freeform 130">
              <a:extLst>
                <a:ext uri="{FF2B5EF4-FFF2-40B4-BE49-F238E27FC236}">
                  <a16:creationId xmlns:a16="http://schemas.microsoft.com/office/drawing/2014/main" id="{34856EFE-21C7-4330-B3DF-989A367096D3}"/>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4" name="Freeform 131">
              <a:extLst>
                <a:ext uri="{FF2B5EF4-FFF2-40B4-BE49-F238E27FC236}">
                  <a16:creationId xmlns:a16="http://schemas.microsoft.com/office/drawing/2014/main" id="{01B4DB90-9E89-48A4-8C9C-3D91815AC028}"/>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5" name="Freeform 132">
              <a:extLst>
                <a:ext uri="{FF2B5EF4-FFF2-40B4-BE49-F238E27FC236}">
                  <a16:creationId xmlns:a16="http://schemas.microsoft.com/office/drawing/2014/main" id="{47058FDE-43A4-4934-9C2A-2784B0A1BF7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6" name="Freeform 133">
              <a:extLst>
                <a:ext uri="{FF2B5EF4-FFF2-40B4-BE49-F238E27FC236}">
                  <a16:creationId xmlns:a16="http://schemas.microsoft.com/office/drawing/2014/main" id="{342D998F-3A2F-4271-9864-C131B0CDE20B}"/>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7" name="Freeform 134">
              <a:extLst>
                <a:ext uri="{FF2B5EF4-FFF2-40B4-BE49-F238E27FC236}">
                  <a16:creationId xmlns:a16="http://schemas.microsoft.com/office/drawing/2014/main" id="{2E86093A-C672-4170-9F51-9E7E4AE2F6A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477" name="Empower">
            <a:extLst>
              <a:ext uri="{FF2B5EF4-FFF2-40B4-BE49-F238E27FC236}">
                <a16:creationId xmlns:a16="http://schemas.microsoft.com/office/drawing/2014/main" id="{2E7B7DDC-91AF-4185-A2FB-55A958F7EA15}"/>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grpSp>
        <p:nvGrpSpPr>
          <p:cNvPr id="117" name="INTELLIGENCE">
            <a:extLst>
              <a:ext uri="{FF2B5EF4-FFF2-40B4-BE49-F238E27FC236}">
                <a16:creationId xmlns:a16="http://schemas.microsoft.com/office/drawing/2014/main" id="{EE9978C1-9B9E-4C11-927C-85FF4220031A}"/>
              </a:ext>
            </a:extLst>
          </p:cNvPr>
          <p:cNvGrpSpPr/>
          <p:nvPr/>
        </p:nvGrpSpPr>
        <p:grpSpPr>
          <a:xfrm>
            <a:off x="5482849" y="2976945"/>
            <a:ext cx="1260143" cy="1260143"/>
            <a:chOff x="5482849" y="2976945"/>
            <a:chExt cx="1260143" cy="1260143"/>
          </a:xfrm>
          <a:scene3d>
            <a:camera prst="perspectiveFront"/>
            <a:lightRig rig="threePt" dir="t"/>
          </a:scene3d>
        </p:grpSpPr>
        <p:sp>
          <p:nvSpPr>
            <p:cNvPr id="118" name="Oval 117">
              <a:extLst>
                <a:ext uri="{FF2B5EF4-FFF2-40B4-BE49-F238E27FC236}">
                  <a16:creationId xmlns:a16="http://schemas.microsoft.com/office/drawing/2014/main" id="{67DBADC3-5FF1-4CA7-93EB-CAC18785CD95}"/>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DBE6DEBC-2BFC-46DC-A3B1-4C6A79C216AD}"/>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DATA">
            <a:extLst>
              <a:ext uri="{FF2B5EF4-FFF2-40B4-BE49-F238E27FC236}">
                <a16:creationId xmlns:a16="http://schemas.microsoft.com/office/drawing/2014/main" id="{5E3F58DE-00BD-4E5A-B7A5-7DCD6598E127}"/>
              </a:ext>
            </a:extLst>
          </p:cNvPr>
          <p:cNvGrpSpPr/>
          <p:nvPr/>
        </p:nvGrpSpPr>
        <p:grpSpPr>
          <a:xfrm>
            <a:off x="5745459" y="3239555"/>
            <a:ext cx="734922" cy="734922"/>
            <a:chOff x="5745459" y="3239555"/>
            <a:chExt cx="734922" cy="734922"/>
          </a:xfrm>
          <a:scene3d>
            <a:camera prst="perspectiveFront"/>
            <a:lightRig rig="threePt" dir="t"/>
          </a:scene3d>
        </p:grpSpPr>
        <p:sp>
          <p:nvSpPr>
            <p:cNvPr id="108" name="circle1">
              <a:extLst>
                <a:ext uri="{FF2B5EF4-FFF2-40B4-BE49-F238E27FC236}">
                  <a16:creationId xmlns:a16="http://schemas.microsoft.com/office/drawing/2014/main" id="{CF84317A-226B-4455-9570-C5B96029A29D}"/>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09" name="circle1">
              <a:extLst>
                <a:ext uri="{FF2B5EF4-FFF2-40B4-BE49-F238E27FC236}">
                  <a16:creationId xmlns:a16="http://schemas.microsoft.com/office/drawing/2014/main" id="{BBF99C1C-DEB5-4199-9A88-09973C90474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10" name="Freeform: Shape 109">
              <a:extLst>
                <a:ext uri="{FF2B5EF4-FFF2-40B4-BE49-F238E27FC236}">
                  <a16:creationId xmlns:a16="http://schemas.microsoft.com/office/drawing/2014/main" id="{B809E31D-E974-4A33-94DE-877F761E7CB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1BE187FA-83F5-4248-9BA5-68595AB828DC}"/>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0" name="Title 2">
            <a:extLst>
              <a:ext uri="{FF2B5EF4-FFF2-40B4-BE49-F238E27FC236}">
                <a16:creationId xmlns:a16="http://schemas.microsoft.com/office/drawing/2014/main" id="{90FEE2A0-602C-49EB-91C9-A8F69CA8386A}"/>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4093605919"/>
      </p:ext>
    </p:extLst>
  </p:cSld>
  <p:clrMapOvr>
    <a:masterClrMapping/>
  </p:clrMapOvr>
  <p:transition advClick="0" advTm="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975BE70B-7BD9-45ED-B29A-D3C3566B43B7}"/>
              </a:ext>
            </a:extLst>
          </p:cNvPr>
          <p:cNvGrpSpPr/>
          <p:nvPr/>
        </p:nvGrpSpPr>
        <p:grpSpPr>
          <a:xfrm>
            <a:off x="5644784" y="5139570"/>
            <a:ext cx="914924" cy="922959"/>
            <a:chOff x="5644784" y="5139570"/>
            <a:chExt cx="914924" cy="922959"/>
          </a:xfrm>
        </p:grpSpPr>
        <p:grpSp>
          <p:nvGrpSpPr>
            <p:cNvPr id="166" name="DATA FUNNEL">
              <a:extLst>
                <a:ext uri="{FF2B5EF4-FFF2-40B4-BE49-F238E27FC236}">
                  <a16:creationId xmlns:a16="http://schemas.microsoft.com/office/drawing/2014/main" id="{1A0E8746-0F7E-41FA-83AF-0A9E14A5562E}"/>
                </a:ext>
              </a:extLst>
            </p:cNvPr>
            <p:cNvGrpSpPr/>
            <p:nvPr/>
          </p:nvGrpSpPr>
          <p:grpSpPr>
            <a:xfrm>
              <a:off x="5657869" y="5164119"/>
              <a:ext cx="894040" cy="637646"/>
              <a:chOff x="5532672" y="5434666"/>
              <a:chExt cx="891221" cy="637646"/>
            </a:xfrm>
            <a:effectLst/>
          </p:grpSpPr>
          <p:grpSp>
            <p:nvGrpSpPr>
              <p:cNvPr id="168" name="DATA CENTER">
                <a:extLst>
                  <a:ext uri="{FF2B5EF4-FFF2-40B4-BE49-F238E27FC236}">
                    <a16:creationId xmlns:a16="http://schemas.microsoft.com/office/drawing/2014/main" id="{1971A710-8DD3-472E-8905-B80FC8397A69}"/>
                  </a:ext>
                </a:extLst>
              </p:cNvPr>
              <p:cNvGrpSpPr/>
              <p:nvPr/>
            </p:nvGrpSpPr>
            <p:grpSpPr>
              <a:xfrm>
                <a:off x="5578169" y="5434666"/>
                <a:ext cx="798243" cy="524524"/>
                <a:chOff x="1241037" y="1087866"/>
                <a:chExt cx="1828800" cy="1872342"/>
              </a:xfrm>
              <a:gradFill flip="none" rotWithShape="1">
                <a:gsLst>
                  <a:gs pos="0">
                    <a:schemeClr val="accent4">
                      <a:lumMod val="89000"/>
                    </a:schemeClr>
                  </a:gs>
                  <a:gs pos="54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scene3d>
                <a:camera prst="perspectiveFront">
                  <a:rot lat="16500000" lon="0" rev="0"/>
                </a:camera>
                <a:lightRig rig="threePt" dir="t"/>
              </a:scene3d>
            </p:grpSpPr>
            <p:sp>
              <p:nvSpPr>
                <p:cNvPr id="170" name="circle1">
                  <a:extLst>
                    <a:ext uri="{FF2B5EF4-FFF2-40B4-BE49-F238E27FC236}">
                      <a16:creationId xmlns:a16="http://schemas.microsoft.com/office/drawing/2014/main" id="{A510294E-C20D-46CB-8A3C-DE9DFC330078}"/>
                    </a:ext>
                  </a:extLst>
                </p:cNvPr>
                <p:cNvSpPr/>
                <p:nvPr/>
              </p:nvSpPr>
              <p:spPr bwMode="auto">
                <a:xfrm flipH="1">
                  <a:off x="1241037" y="1087866"/>
                  <a:ext cx="1828800" cy="1828800"/>
                </a:xfrm>
                <a:prstGeom prst="ellipse">
                  <a:avLst/>
                </a:pr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circle1">
                  <a:extLst>
                    <a:ext uri="{FF2B5EF4-FFF2-40B4-BE49-F238E27FC236}">
                      <a16:creationId xmlns:a16="http://schemas.microsoft.com/office/drawing/2014/main" id="{6E4F961F-FA39-4C8C-B00E-86F1BE56F9E8}"/>
                    </a:ext>
                  </a:extLst>
                </p:cNvPr>
                <p:cNvSpPr/>
                <p:nvPr/>
              </p:nvSpPr>
              <p:spPr bwMode="auto">
                <a:xfrm flipH="1">
                  <a:off x="1296411" y="1242154"/>
                  <a:ext cx="1718053" cy="1718054"/>
                </a:xfrm>
                <a:prstGeom prst="ellipse">
                  <a:avLst/>
                </a:prstGeom>
                <a:grpFill/>
                <a:ln>
                  <a:noFill/>
                </a:ln>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93526D84-55F6-4A98-94AD-9226BBEA78BD}"/>
                    </a:ext>
                  </a:extLst>
                </p:cNvPr>
                <p:cNvSpPr/>
                <p:nvPr/>
              </p:nvSpPr>
              <p:spPr bwMode="auto">
                <a:xfrm>
                  <a:off x="1360958" y="1299726"/>
                  <a:ext cx="1588958" cy="1602910"/>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73" name="DATA">
                  <a:extLst>
                    <a:ext uri="{FF2B5EF4-FFF2-40B4-BE49-F238E27FC236}">
                      <a16:creationId xmlns:a16="http://schemas.microsoft.com/office/drawing/2014/main" id="{3FD350F6-4A3F-48DF-AD4F-2EAD1FB791B0}"/>
                    </a:ext>
                  </a:extLst>
                </p:cNvPr>
                <p:cNvGrpSpPr/>
                <p:nvPr/>
              </p:nvGrpSpPr>
              <p:grpSpPr>
                <a:xfrm>
                  <a:off x="1558034" y="1946202"/>
                  <a:ext cx="1194807" cy="309959"/>
                  <a:chOff x="2903556" y="-853840"/>
                  <a:chExt cx="1234009" cy="320129"/>
                </a:xfrm>
                <a:grpFill/>
              </p:grpSpPr>
              <p:sp>
                <p:nvSpPr>
                  <p:cNvPr id="174" name="Freeform: Shape 173">
                    <a:extLst>
                      <a:ext uri="{FF2B5EF4-FFF2-40B4-BE49-F238E27FC236}">
                        <a16:creationId xmlns:a16="http://schemas.microsoft.com/office/drawing/2014/main" id="{F4CD6808-93A0-44C7-A588-8AC7EB30FCFA}"/>
                      </a:ext>
                    </a:extLst>
                  </p:cNvPr>
                  <p:cNvSpPr/>
                  <p:nvPr/>
                </p:nvSpPr>
                <p:spPr>
                  <a:xfrm>
                    <a:off x="2903556" y="-853840"/>
                    <a:ext cx="283964" cy="320129"/>
                  </a:xfrm>
                  <a:custGeom>
                    <a:avLst/>
                    <a:gdLst/>
                    <a:ahLst/>
                    <a:cxnLst/>
                    <a:rect l="l" t="t" r="r" b="b"/>
                    <a:pathLst>
                      <a:path w="283964" h="320129">
                        <a:moveTo>
                          <a:pt x="0" y="0"/>
                        </a:moveTo>
                        <a:lnTo>
                          <a:pt x="113407" y="0"/>
                        </a:lnTo>
                        <a:cubicBezTo>
                          <a:pt x="227112" y="0"/>
                          <a:pt x="283964" y="52015"/>
                          <a:pt x="283964" y="156046"/>
                        </a:cubicBezTo>
                        <a:cubicBezTo>
                          <a:pt x="283964" y="205903"/>
                          <a:pt x="268449" y="245715"/>
                          <a:pt x="237418" y="275481"/>
                        </a:cubicBezTo>
                        <a:cubicBezTo>
                          <a:pt x="206387" y="305246"/>
                          <a:pt x="165050" y="320129"/>
                          <a:pt x="113407" y="320129"/>
                        </a:cubicBezTo>
                        <a:lnTo>
                          <a:pt x="0" y="320129"/>
                        </a:lnTo>
                        <a:lnTo>
                          <a:pt x="0" y="0"/>
                        </a:lnTo>
                        <a:close/>
                        <a:moveTo>
                          <a:pt x="72107" y="58712"/>
                        </a:moveTo>
                        <a:lnTo>
                          <a:pt x="72107" y="261639"/>
                        </a:lnTo>
                        <a:lnTo>
                          <a:pt x="107826" y="261639"/>
                        </a:lnTo>
                        <a:cubicBezTo>
                          <a:pt x="139080" y="261639"/>
                          <a:pt x="163599" y="252263"/>
                          <a:pt x="181384" y="233511"/>
                        </a:cubicBezTo>
                        <a:cubicBezTo>
                          <a:pt x="199169" y="214759"/>
                          <a:pt x="208062" y="189235"/>
                          <a:pt x="208062" y="156939"/>
                        </a:cubicBezTo>
                        <a:cubicBezTo>
                          <a:pt x="208062" y="126429"/>
                          <a:pt x="199244" y="102431"/>
                          <a:pt x="181607" y="84943"/>
                        </a:cubicBezTo>
                        <a:cubicBezTo>
                          <a:pt x="163971" y="67456"/>
                          <a:pt x="139229" y="58712"/>
                          <a:pt x="107379" y="58712"/>
                        </a:cubicBezTo>
                        <a:lnTo>
                          <a:pt x="72107" y="58712"/>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5" name="Freeform: Shape 174">
                    <a:extLst>
                      <a:ext uri="{FF2B5EF4-FFF2-40B4-BE49-F238E27FC236}">
                        <a16:creationId xmlns:a16="http://schemas.microsoft.com/office/drawing/2014/main" id="{CA158838-D654-4100-8941-21163A0E3CE2}"/>
                      </a:ext>
                    </a:extLst>
                  </p:cNvPr>
                  <p:cNvSpPr/>
                  <p:nvPr/>
                </p:nvSpPr>
                <p:spPr>
                  <a:xfrm>
                    <a:off x="32120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6" name="Freeform: Shape 175">
                    <a:extLst>
                      <a:ext uri="{FF2B5EF4-FFF2-40B4-BE49-F238E27FC236}">
                        <a16:creationId xmlns:a16="http://schemas.microsoft.com/office/drawing/2014/main" id="{97E381AE-4180-488B-95F0-5749CA7D2279}"/>
                      </a:ext>
                    </a:extLst>
                  </p:cNvPr>
                  <p:cNvSpPr/>
                  <p:nvPr/>
                </p:nvSpPr>
                <p:spPr>
                  <a:xfrm>
                    <a:off x="3550140" y="-853840"/>
                    <a:ext cx="254496" cy="320129"/>
                  </a:xfrm>
                  <a:custGeom>
                    <a:avLst/>
                    <a:gdLst/>
                    <a:ahLst/>
                    <a:cxnLst/>
                    <a:rect l="l" t="t" r="r" b="b"/>
                    <a:pathLst>
                      <a:path w="254496" h="320129">
                        <a:moveTo>
                          <a:pt x="0" y="0"/>
                        </a:moveTo>
                        <a:lnTo>
                          <a:pt x="254496" y="0"/>
                        </a:lnTo>
                        <a:lnTo>
                          <a:pt x="254496" y="58712"/>
                        </a:lnTo>
                        <a:lnTo>
                          <a:pt x="163190" y="58712"/>
                        </a:lnTo>
                        <a:lnTo>
                          <a:pt x="163190" y="320129"/>
                        </a:lnTo>
                        <a:lnTo>
                          <a:pt x="90859" y="320129"/>
                        </a:lnTo>
                        <a:lnTo>
                          <a:pt x="90859" y="58712"/>
                        </a:lnTo>
                        <a:lnTo>
                          <a:pt x="0" y="58712"/>
                        </a:lnTo>
                        <a:lnTo>
                          <a:pt x="0" y="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Freeform: Shape 176">
                    <a:extLst>
                      <a:ext uri="{FF2B5EF4-FFF2-40B4-BE49-F238E27FC236}">
                        <a16:creationId xmlns:a16="http://schemas.microsoft.com/office/drawing/2014/main" id="{766A8B6F-32BA-404C-9B9A-B9DC170E2026}"/>
                      </a:ext>
                    </a:extLst>
                  </p:cNvPr>
                  <p:cNvSpPr/>
                  <p:nvPr/>
                </p:nvSpPr>
                <p:spPr>
                  <a:xfrm>
                    <a:off x="38216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69" name="DATA TEXT">
                <a:extLst>
                  <a:ext uri="{FF2B5EF4-FFF2-40B4-BE49-F238E27FC236}">
                    <a16:creationId xmlns:a16="http://schemas.microsoft.com/office/drawing/2014/main" id="{1EF2447D-6F6B-476B-9F8B-1BCDCCCDFA8E}"/>
                  </a:ext>
                </a:extLst>
              </p:cNvPr>
              <p:cNvSpPr txBox="1"/>
              <p:nvPr/>
            </p:nvSpPr>
            <p:spPr>
              <a:xfrm flipH="1">
                <a:off x="5532672" y="5771392"/>
                <a:ext cx="891221" cy="300920"/>
              </a:xfrm>
              <a:prstGeom prst="rect">
                <a:avLst/>
              </a:prstGeom>
              <a:noFill/>
              <a:effectLst/>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Data</a:t>
                </a:r>
              </a:p>
            </p:txBody>
          </p:sp>
        </p:grpSp>
        <p:sp>
          <p:nvSpPr>
            <p:cNvPr id="167" name="Freeform: Shape 166">
              <a:extLst>
                <a:ext uri="{FF2B5EF4-FFF2-40B4-BE49-F238E27FC236}">
                  <a16:creationId xmlns:a16="http://schemas.microsoft.com/office/drawing/2014/main" id="{A621165B-FA28-4A56-9486-BA680B7EB102}"/>
                </a:ext>
              </a:extLst>
            </p:cNvPr>
            <p:cNvSpPr/>
            <p:nvPr/>
          </p:nvSpPr>
          <p:spPr bwMode="auto">
            <a:xfrm>
              <a:off x="5644784" y="5139570"/>
              <a:ext cx="914924" cy="9229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15000"/>
              </a:srgbClr>
            </a:soli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a:ln>
                  <a:noFill/>
                </a:ln>
                <a:gradFill>
                  <a:gsLst>
                    <a:gs pos="83000">
                      <a:srgbClr val="008272"/>
                    </a:gs>
                    <a:gs pos="100000">
                      <a:srgbClr val="008272"/>
                    </a:gs>
                  </a:gsLst>
                  <a:lin ang="5400000" scaled="1"/>
                </a:gradFill>
                <a:effectLst/>
                <a:uLnTx/>
                <a:uFillTx/>
                <a:latin typeface="Segoe UI"/>
                <a:ea typeface="Segoe UI" pitchFamily="34" charset="0"/>
                <a:cs typeface="Segoe UI" pitchFamily="34" charset="0"/>
              </a:endParaRPr>
            </a:p>
          </p:txBody>
        </p:sp>
      </p:grpSp>
      <p:pic>
        <p:nvPicPr>
          <p:cNvPr id="14" name="Picture 13" descr="A screenshot of a cell phone&#10;&#10;Description automatically generated">
            <a:extLst>
              <a:ext uri="{FF2B5EF4-FFF2-40B4-BE49-F238E27FC236}">
                <a16:creationId xmlns:a16="http://schemas.microsoft.com/office/drawing/2014/main" id="{C75DC522-8027-42F3-BE09-1AD4BED8D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2610" y="2754879"/>
            <a:ext cx="2383007" cy="819918"/>
          </a:xfrm>
          <a:prstGeom prst="rect">
            <a:avLst/>
          </a:prstGeom>
        </p:spPr>
      </p:pic>
      <p:sp>
        <p:nvSpPr>
          <p:cNvPr id="197" name="AZURE FUNNEL">
            <a:extLst>
              <a:ext uri="{FF2B5EF4-FFF2-40B4-BE49-F238E27FC236}">
                <a16:creationId xmlns:a16="http://schemas.microsoft.com/office/drawing/2014/main" id="{D823D31A-5472-4063-BC0F-D3DA1BFF3ED9}"/>
              </a:ext>
            </a:extLst>
          </p:cNvPr>
          <p:cNvSpPr>
            <a:spLocks noChangeAspect="1"/>
          </p:cNvSpPr>
          <p:nvPr/>
        </p:nvSpPr>
        <p:spPr bwMode="auto">
          <a:xfrm>
            <a:off x="5195548" y="3695394"/>
            <a:ext cx="1788606" cy="1678000"/>
          </a:xfrm>
          <a:prstGeom prst="ellipse">
            <a:avLst/>
          </a:prstGeom>
          <a:solidFill>
            <a:schemeClr val="accent1">
              <a:lumMod val="50000"/>
            </a:schemeClr>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863600">
            <a:bevelT w="0" h="0" prst="coolSlan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28" name="small mask">
            <a:extLst>
              <a:ext uri="{FF2B5EF4-FFF2-40B4-BE49-F238E27FC236}">
                <a16:creationId xmlns:a16="http://schemas.microsoft.com/office/drawing/2014/main" id="{D9048D27-399B-4661-91D9-4A5FA6F1669A}"/>
              </a:ext>
            </a:extLst>
          </p:cNvPr>
          <p:cNvSpPr/>
          <p:nvPr/>
        </p:nvSpPr>
        <p:spPr bwMode="auto">
          <a:xfrm>
            <a:off x="6504278" y="5434599"/>
            <a:ext cx="607856" cy="55104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POWER PLATFORM">
            <a:extLst>
              <a:ext uri="{FF2B5EF4-FFF2-40B4-BE49-F238E27FC236}">
                <a16:creationId xmlns:a16="http://schemas.microsoft.com/office/drawing/2014/main" id="{6057CCC0-A92F-4350-B370-DD6018B23D0C}"/>
              </a:ext>
            </a:extLst>
          </p:cNvPr>
          <p:cNvGrpSpPr/>
          <p:nvPr/>
        </p:nvGrpSpPr>
        <p:grpSpPr>
          <a:xfrm>
            <a:off x="4840763" y="2466922"/>
            <a:ext cx="2551176" cy="2525950"/>
            <a:chOff x="4712747" y="2720336"/>
            <a:chExt cx="2551176" cy="2525950"/>
          </a:xfrm>
        </p:grpSpPr>
        <p:sp>
          <p:nvSpPr>
            <p:cNvPr id="148" name="POWER PLATFORM FUNNEL">
              <a:extLst>
                <a:ext uri="{FF2B5EF4-FFF2-40B4-BE49-F238E27FC236}">
                  <a16:creationId xmlns:a16="http://schemas.microsoft.com/office/drawing/2014/main" id="{F3029B65-3E41-4956-BE53-EC82DB0B8D8B}"/>
                </a:ext>
              </a:extLst>
            </p:cNvPr>
            <p:cNvSpPr>
              <a:spLocks noChangeAspect="1"/>
            </p:cNvSpPr>
            <p:nvPr/>
          </p:nvSpPr>
          <p:spPr bwMode="auto">
            <a:xfrm>
              <a:off x="4712747" y="2720336"/>
              <a:ext cx="2551176" cy="2525950"/>
            </a:xfrm>
            <a:prstGeom prst="ellipse">
              <a:avLst/>
            </a:prstGeom>
            <a:solidFill>
              <a:srgbClr val="007466"/>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POWER PLATFORM TEXT">
              <a:extLst>
                <a:ext uri="{FF2B5EF4-FFF2-40B4-BE49-F238E27FC236}">
                  <a16:creationId xmlns:a16="http://schemas.microsoft.com/office/drawing/2014/main" id="{DB48269A-C053-4095-8B18-407D1FC971D4}"/>
                </a:ext>
              </a:extLst>
            </p:cNvPr>
            <p:cNvSpPr txBox="1"/>
            <p:nvPr/>
          </p:nvSpPr>
          <p:spPr>
            <a:xfrm flipH="1">
              <a:off x="4937656" y="4196203"/>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Power Platform</a:t>
              </a:r>
            </a:p>
          </p:txBody>
        </p:sp>
      </p:grpSp>
      <p:grpSp>
        <p:nvGrpSpPr>
          <p:cNvPr id="23" name="OFFICE/DYNAMICS">
            <a:extLst>
              <a:ext uri="{FF2B5EF4-FFF2-40B4-BE49-F238E27FC236}">
                <a16:creationId xmlns:a16="http://schemas.microsoft.com/office/drawing/2014/main" id="{C2EF59AF-BA8E-499F-9B53-D0E500F7C87F}"/>
              </a:ext>
            </a:extLst>
          </p:cNvPr>
          <p:cNvGrpSpPr/>
          <p:nvPr/>
        </p:nvGrpSpPr>
        <p:grpSpPr>
          <a:xfrm>
            <a:off x="4408021" y="1449849"/>
            <a:ext cx="3396048" cy="2950934"/>
            <a:chOff x="4260795" y="1703263"/>
            <a:chExt cx="3456353" cy="2950934"/>
          </a:xfrm>
        </p:grpSpPr>
        <p:sp>
          <p:nvSpPr>
            <p:cNvPr id="150" name="Oval 149">
              <a:extLst>
                <a:ext uri="{FF2B5EF4-FFF2-40B4-BE49-F238E27FC236}">
                  <a16:creationId xmlns:a16="http://schemas.microsoft.com/office/drawing/2014/main" id="{F367BDF5-5313-4E7B-83DA-B2D0502FBDD0}"/>
                </a:ext>
              </a:extLst>
            </p:cNvPr>
            <p:cNvSpPr>
              <a:spLocks noChangeAspect="1"/>
            </p:cNvSpPr>
            <p:nvPr/>
          </p:nvSpPr>
          <p:spPr bwMode="auto">
            <a:xfrm>
              <a:off x="4260795" y="1703263"/>
              <a:ext cx="3456353" cy="2950934"/>
            </a:xfrm>
            <a:prstGeom prst="ellipse">
              <a:avLst/>
            </a:prstGeom>
            <a:solidFill>
              <a:schemeClr val="tx2"/>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TextBox 159">
              <a:extLst>
                <a:ext uri="{FF2B5EF4-FFF2-40B4-BE49-F238E27FC236}">
                  <a16:creationId xmlns:a16="http://schemas.microsoft.com/office/drawing/2014/main" id="{F04A9C42-7AFA-4632-BECE-51D36FBD256E}"/>
                </a:ext>
              </a:extLst>
            </p:cNvPr>
            <p:cNvSpPr txBox="1"/>
            <p:nvPr/>
          </p:nvSpPr>
          <p:spPr>
            <a:xfrm flipH="1">
              <a:off x="4684171" y="3369689"/>
              <a:ext cx="269020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Office 365 </a:t>
              </a:r>
              <a:r>
                <a:rPr kumimoji="0" lang="en-US" sz="18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Dynamics 365</a:t>
              </a:r>
            </a:p>
          </p:txBody>
        </p:sp>
      </p:grpSp>
      <p:grpSp>
        <p:nvGrpSpPr>
          <p:cNvPr id="24" name="APPSOURCE">
            <a:extLst>
              <a:ext uri="{FF2B5EF4-FFF2-40B4-BE49-F238E27FC236}">
                <a16:creationId xmlns:a16="http://schemas.microsoft.com/office/drawing/2014/main" id="{8A2E422F-2E90-4201-B27E-506E85EBF30B}"/>
              </a:ext>
            </a:extLst>
          </p:cNvPr>
          <p:cNvGrpSpPr/>
          <p:nvPr/>
        </p:nvGrpSpPr>
        <p:grpSpPr>
          <a:xfrm>
            <a:off x="4148773" y="446511"/>
            <a:ext cx="3908008" cy="3656782"/>
            <a:chOff x="4020940" y="532563"/>
            <a:chExt cx="3928883" cy="3656782"/>
          </a:xfrm>
        </p:grpSpPr>
        <p:sp>
          <p:nvSpPr>
            <p:cNvPr id="151" name="APPSOURCE FUNNEL">
              <a:extLst>
                <a:ext uri="{FF2B5EF4-FFF2-40B4-BE49-F238E27FC236}">
                  <a16:creationId xmlns:a16="http://schemas.microsoft.com/office/drawing/2014/main" id="{666F88A0-81D1-4353-A2E0-5BBFA59DD0D1}"/>
                </a:ext>
              </a:extLst>
            </p:cNvPr>
            <p:cNvSpPr>
              <a:spLocks noChangeAspect="1"/>
            </p:cNvSpPr>
            <p:nvPr/>
          </p:nvSpPr>
          <p:spPr bwMode="auto">
            <a:xfrm>
              <a:off x="4020940" y="532563"/>
              <a:ext cx="3928883" cy="3656782"/>
            </a:xfrm>
            <a:prstGeom prst="ellipse">
              <a:avLst/>
            </a:prstGeom>
            <a:solidFill>
              <a:srgbClr val="00A894"/>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635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APPSOURCE TEXT">
              <a:extLst>
                <a:ext uri="{FF2B5EF4-FFF2-40B4-BE49-F238E27FC236}">
                  <a16:creationId xmlns:a16="http://schemas.microsoft.com/office/drawing/2014/main" id="{1D0D55AC-625C-438C-8A3A-130096E4A87F}"/>
                </a:ext>
              </a:extLst>
            </p:cNvPr>
            <p:cNvSpPr txBox="1"/>
            <p:nvPr/>
          </p:nvSpPr>
          <p:spPr>
            <a:xfrm flipH="1">
              <a:off x="4956585" y="2541174"/>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AppSource (ISV)</a:t>
              </a:r>
            </a:p>
          </p:txBody>
        </p:sp>
      </p:grpSp>
      <p:sp useBgFill="1">
        <p:nvSpPr>
          <p:cNvPr id="1162" name="MASK">
            <a:extLst>
              <a:ext uri="{FF2B5EF4-FFF2-40B4-BE49-F238E27FC236}">
                <a16:creationId xmlns:a16="http://schemas.microsoft.com/office/drawing/2014/main" id="{24823A7A-E81A-407D-8BD2-B0891A1FEB4E}"/>
              </a:ext>
            </a:extLst>
          </p:cNvPr>
          <p:cNvSpPr/>
          <p:nvPr/>
        </p:nvSpPr>
        <p:spPr bwMode="auto">
          <a:xfrm flipH="1">
            <a:off x="-18816" y="-12514"/>
            <a:ext cx="12338832" cy="6870513"/>
          </a:xfrm>
          <a:custGeom>
            <a:avLst/>
            <a:gdLst>
              <a:gd name="connsiteX0" fmla="*/ 9023508 w 12338832"/>
              <a:gd name="connsiteY0" fmla="*/ 0 h 6870513"/>
              <a:gd name="connsiteX1" fmla="*/ 2982378 w 12338832"/>
              <a:gd name="connsiteY1" fmla="*/ 0 h 6870513"/>
              <a:gd name="connsiteX2" fmla="*/ 2982378 w 12338832"/>
              <a:gd name="connsiteY2" fmla="*/ 12513 h 6870513"/>
              <a:gd name="connsiteX3" fmla="*/ 0 w 12338832"/>
              <a:gd name="connsiteY3" fmla="*/ 12513 h 6870513"/>
              <a:gd name="connsiteX4" fmla="*/ 0 w 12338832"/>
              <a:gd name="connsiteY4" fmla="*/ 6870513 h 6870513"/>
              <a:gd name="connsiteX5" fmla="*/ 186304 w 12338832"/>
              <a:gd name="connsiteY5" fmla="*/ 6870513 h 6870513"/>
              <a:gd name="connsiteX6" fmla="*/ 3184196 w 12338832"/>
              <a:gd name="connsiteY6" fmla="*/ 6870513 h 6870513"/>
              <a:gd name="connsiteX7" fmla="*/ 5813990 w 12338832"/>
              <a:gd name="connsiteY7" fmla="*/ 6870513 h 6870513"/>
              <a:gd name="connsiteX8" fmla="*/ 5813990 w 12338832"/>
              <a:gd name="connsiteY8" fmla="*/ 6245293 h 6870513"/>
              <a:gd name="connsiteX9" fmla="*/ 5810825 w 12338832"/>
              <a:gd name="connsiteY9" fmla="*/ 6245293 h 6870513"/>
              <a:gd name="connsiteX10" fmla="*/ 5826962 w 12338832"/>
              <a:gd name="connsiteY10" fmla="*/ 6071372 h 6870513"/>
              <a:gd name="connsiteX11" fmla="*/ 5819369 w 12338832"/>
              <a:gd name="connsiteY11" fmla="*/ 5899250 h 6870513"/>
              <a:gd name="connsiteX12" fmla="*/ 5817633 w 12338832"/>
              <a:gd name="connsiteY12" fmla="*/ 5444784 h 6870513"/>
              <a:gd name="connsiteX13" fmla="*/ 3716872 w 12338832"/>
              <a:gd name="connsiteY13" fmla="*/ 1182975 h 6870513"/>
              <a:gd name="connsiteX14" fmla="*/ 8717368 w 12338832"/>
              <a:gd name="connsiteY14" fmla="*/ 1182975 h 6870513"/>
              <a:gd name="connsiteX15" fmla="*/ 6616607 w 12338832"/>
              <a:gd name="connsiteY15" fmla="*/ 5461717 h 6870513"/>
              <a:gd name="connsiteX16" fmla="*/ 6614871 w 12338832"/>
              <a:gd name="connsiteY16" fmla="*/ 5899250 h 6870513"/>
              <a:gd name="connsiteX17" fmla="*/ 6607278 w 12338832"/>
              <a:gd name="connsiteY17" fmla="*/ 6071372 h 6870513"/>
              <a:gd name="connsiteX18" fmla="*/ 6623415 w 12338832"/>
              <a:gd name="connsiteY18" fmla="*/ 6245293 h 6870513"/>
              <a:gd name="connsiteX19" fmla="*/ 6620250 w 12338832"/>
              <a:gd name="connsiteY19" fmla="*/ 6245293 h 6870513"/>
              <a:gd name="connsiteX20" fmla="*/ 6620250 w 12338832"/>
              <a:gd name="connsiteY20" fmla="*/ 6870513 h 6870513"/>
              <a:gd name="connsiteX21" fmla="*/ 9007804 w 12338832"/>
              <a:gd name="connsiteY21" fmla="*/ 6870513 h 6870513"/>
              <a:gd name="connsiteX22" fmla="*/ 12247935 w 12338832"/>
              <a:gd name="connsiteY22" fmla="*/ 6870513 h 6870513"/>
              <a:gd name="connsiteX23" fmla="*/ 12338832 w 12338832"/>
              <a:gd name="connsiteY23" fmla="*/ 6870513 h 6870513"/>
              <a:gd name="connsiteX24" fmla="*/ 12338832 w 12338832"/>
              <a:gd name="connsiteY24" fmla="*/ 12513 h 6870513"/>
              <a:gd name="connsiteX25" fmla="*/ 9023508 w 12338832"/>
              <a:gd name="connsiteY25" fmla="*/ 12513 h 6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38832" h="6870513">
                <a:moveTo>
                  <a:pt x="9023508" y="0"/>
                </a:moveTo>
                <a:lnTo>
                  <a:pt x="2982378" y="0"/>
                </a:lnTo>
                <a:lnTo>
                  <a:pt x="2982378" y="12513"/>
                </a:lnTo>
                <a:lnTo>
                  <a:pt x="0" y="12513"/>
                </a:lnTo>
                <a:lnTo>
                  <a:pt x="0" y="6870513"/>
                </a:lnTo>
                <a:lnTo>
                  <a:pt x="186304" y="6870513"/>
                </a:lnTo>
                <a:lnTo>
                  <a:pt x="3184196" y="6870513"/>
                </a:lnTo>
                <a:lnTo>
                  <a:pt x="5813990" y="6870513"/>
                </a:lnTo>
                <a:lnTo>
                  <a:pt x="5813990" y="6245293"/>
                </a:lnTo>
                <a:lnTo>
                  <a:pt x="5810825" y="6245293"/>
                </a:lnTo>
                <a:lnTo>
                  <a:pt x="5826962" y="6071372"/>
                </a:lnTo>
                <a:lnTo>
                  <a:pt x="5819369" y="5899250"/>
                </a:lnTo>
                <a:cubicBezTo>
                  <a:pt x="5818790" y="5753406"/>
                  <a:pt x="5818212" y="5590628"/>
                  <a:pt x="5817633" y="5444784"/>
                </a:cubicBezTo>
                <a:lnTo>
                  <a:pt x="3716872" y="1182975"/>
                </a:lnTo>
                <a:lnTo>
                  <a:pt x="8717368" y="1182975"/>
                </a:lnTo>
                <a:lnTo>
                  <a:pt x="6616607" y="5461717"/>
                </a:lnTo>
                <a:cubicBezTo>
                  <a:pt x="6616028" y="5607561"/>
                  <a:pt x="6615450" y="5753406"/>
                  <a:pt x="6614871" y="5899250"/>
                </a:cubicBezTo>
                <a:lnTo>
                  <a:pt x="6607278" y="6071372"/>
                </a:lnTo>
                <a:lnTo>
                  <a:pt x="6623415" y="6245293"/>
                </a:lnTo>
                <a:lnTo>
                  <a:pt x="6620250" y="6245293"/>
                </a:lnTo>
                <a:lnTo>
                  <a:pt x="6620250" y="6870513"/>
                </a:lnTo>
                <a:lnTo>
                  <a:pt x="9007804" y="6870513"/>
                </a:lnTo>
                <a:lnTo>
                  <a:pt x="12247935" y="6870513"/>
                </a:lnTo>
                <a:lnTo>
                  <a:pt x="12338832" y="6870513"/>
                </a:lnTo>
                <a:lnTo>
                  <a:pt x="12338832" y="12513"/>
                </a:lnTo>
                <a:lnTo>
                  <a:pt x="9023508" y="12513"/>
                </a:lnTo>
                <a:close/>
              </a:path>
            </a:pathLst>
          </a:custGeom>
          <a:ln>
            <a:noFill/>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AZURE TEXT">
            <a:extLst>
              <a:ext uri="{FF2B5EF4-FFF2-40B4-BE49-F238E27FC236}">
                <a16:creationId xmlns:a16="http://schemas.microsoft.com/office/drawing/2014/main" id="{03CD9BE8-C96A-4B8D-B6DF-299A14308042}"/>
              </a:ext>
            </a:extLst>
          </p:cNvPr>
          <p:cNvSpPr txBox="1"/>
          <p:nvPr/>
        </p:nvSpPr>
        <p:spPr>
          <a:xfrm flipH="1">
            <a:off x="5065672" y="4778356"/>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Azure</a:t>
            </a:r>
          </a:p>
        </p:txBody>
      </p:sp>
      <p:sp>
        <p:nvSpPr>
          <p:cNvPr id="1316" name="MS Graph">
            <a:extLst>
              <a:ext uri="{FF2B5EF4-FFF2-40B4-BE49-F238E27FC236}">
                <a16:creationId xmlns:a16="http://schemas.microsoft.com/office/drawing/2014/main" id="{0DCE9268-9D64-4284-A754-39328D73337A}"/>
              </a:ext>
            </a:extLst>
          </p:cNvPr>
          <p:cNvSpPr txBox="1"/>
          <p:nvPr/>
        </p:nvSpPr>
        <p:spPr>
          <a:xfrm>
            <a:off x="6477645" y="6347489"/>
            <a:ext cx="1474121" cy="193899"/>
          </a:xfrm>
          <a:prstGeom prst="rect">
            <a:avLst/>
          </a:prstGeom>
          <a:noFill/>
        </p:spPr>
        <p:txBody>
          <a:bodyPr wrap="none" lIns="9144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Microsoft Graph</a:t>
            </a:r>
          </a:p>
        </p:txBody>
      </p:sp>
      <p:pic>
        <p:nvPicPr>
          <p:cNvPr id="1317" name="Bing" descr="A close up of a sign&#10;&#10;Description automatically generated">
            <a:extLst>
              <a:ext uri="{FF2B5EF4-FFF2-40B4-BE49-F238E27FC236}">
                <a16:creationId xmlns:a16="http://schemas.microsoft.com/office/drawing/2014/main" id="{31066B4A-2AD1-4BD9-B229-AB1762E29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7661" y="6180627"/>
            <a:ext cx="941003" cy="505080"/>
          </a:xfrm>
          <a:prstGeom prst="rect">
            <a:avLst/>
          </a:prstGeom>
        </p:spPr>
      </p:pic>
      <p:pic>
        <p:nvPicPr>
          <p:cNvPr id="1318" name="Linkedin">
            <a:extLst>
              <a:ext uri="{FF2B5EF4-FFF2-40B4-BE49-F238E27FC236}">
                <a16:creationId xmlns:a16="http://schemas.microsoft.com/office/drawing/2014/main" id="{C42CF043-407A-4F9E-BD68-C4EA2B359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0486" y="6338226"/>
            <a:ext cx="876067" cy="216511"/>
          </a:xfrm>
          <a:prstGeom prst="rect">
            <a:avLst/>
          </a:prstGeom>
        </p:spPr>
      </p:pic>
      <p:cxnSp>
        <p:nvCxnSpPr>
          <p:cNvPr id="1319" name="Straight Arrow Connector 1318">
            <a:extLst>
              <a:ext uri="{FF2B5EF4-FFF2-40B4-BE49-F238E27FC236}">
                <a16:creationId xmlns:a16="http://schemas.microsoft.com/office/drawing/2014/main" id="{61394CBF-7159-4600-84CB-AE8B0607C8B3}"/>
              </a:ext>
            </a:extLst>
          </p:cNvPr>
          <p:cNvCxnSpPr>
            <a:cxnSpLocks/>
          </p:cNvCxnSpPr>
          <p:nvPr/>
        </p:nvCxnSpPr>
        <p:spPr>
          <a:xfrm flipV="1">
            <a:off x="6095314" y="6049156"/>
            <a:ext cx="0" cy="160187"/>
          </a:xfrm>
          <a:prstGeom prst="straightConnector1">
            <a:avLst/>
          </a:prstGeom>
          <a:ln w="19050">
            <a:solidFill>
              <a:schemeClr val="accent6">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61" name="DROP COVER">
            <a:extLst>
              <a:ext uri="{FF2B5EF4-FFF2-40B4-BE49-F238E27FC236}">
                <a16:creationId xmlns:a16="http://schemas.microsoft.com/office/drawing/2014/main" id="{A1EF3C43-7F17-4BED-8690-B077370E3787}"/>
              </a:ext>
            </a:extLst>
          </p:cNvPr>
          <p:cNvSpPr/>
          <p:nvPr/>
        </p:nvSpPr>
        <p:spPr bwMode="auto">
          <a:xfrm>
            <a:off x="2242310" y="-63636"/>
            <a:ext cx="8004130" cy="11390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8" name="Picture 1277">
            <a:extLst>
              <a:ext uri="{FF2B5EF4-FFF2-40B4-BE49-F238E27FC236}">
                <a16:creationId xmlns:a16="http://schemas.microsoft.com/office/drawing/2014/main" id="{B1465B09-5BCB-450F-97A2-7B16EA6D877C}"/>
              </a:ext>
            </a:extLst>
          </p:cNvPr>
          <p:cNvPicPr>
            <a:picLocks noChangeAspect="1"/>
          </p:cNvPicPr>
          <p:nvPr/>
        </p:nvPicPr>
        <p:blipFill>
          <a:blip r:embed="rId6">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662" name="CLOVER BASE">
            <a:extLst>
              <a:ext uri="{FF2B5EF4-FFF2-40B4-BE49-F238E27FC236}">
                <a16:creationId xmlns:a16="http://schemas.microsoft.com/office/drawing/2014/main" id="{6AF9AA9B-5767-4A22-B989-6679A400E6F1}"/>
              </a:ext>
            </a:extLst>
          </p:cNvPr>
          <p:cNvGrpSpPr/>
          <p:nvPr/>
        </p:nvGrpSpPr>
        <p:grpSpPr>
          <a:xfrm>
            <a:off x="3377161" y="-1752129"/>
            <a:ext cx="5393581" cy="5165830"/>
            <a:chOff x="3316587" y="1308960"/>
            <a:chExt cx="5393581" cy="5165830"/>
          </a:xfrm>
          <a:scene3d>
            <a:camera prst="perspectiveFront">
              <a:rot lat="17099985" lon="0" rev="0"/>
            </a:camera>
            <a:lightRig rig="threePt" dir="t"/>
          </a:scene3d>
        </p:grpSpPr>
        <p:grpSp>
          <p:nvGrpSpPr>
            <p:cNvPr id="663" name="Group 662">
              <a:extLst>
                <a:ext uri="{FF2B5EF4-FFF2-40B4-BE49-F238E27FC236}">
                  <a16:creationId xmlns:a16="http://schemas.microsoft.com/office/drawing/2014/main" id="{27A042D6-07D8-4847-9E18-880108DCDE57}"/>
                </a:ext>
              </a:extLst>
            </p:cNvPr>
            <p:cNvGrpSpPr/>
            <p:nvPr/>
          </p:nvGrpSpPr>
          <p:grpSpPr>
            <a:xfrm>
              <a:off x="5029116" y="3823067"/>
              <a:ext cx="1966104" cy="2651723"/>
              <a:chOff x="5029116" y="3823067"/>
              <a:chExt cx="1966104" cy="2651723"/>
            </a:xfrm>
          </p:grpSpPr>
          <p:sp>
            <p:nvSpPr>
              <p:cNvPr id="673" name="Top Clover Top">
                <a:extLst>
                  <a:ext uri="{FF2B5EF4-FFF2-40B4-BE49-F238E27FC236}">
                    <a16:creationId xmlns:a16="http://schemas.microsoft.com/office/drawing/2014/main" id="{BFA0F1AD-73C5-4BC7-B8C4-E2EBB4125C51}"/>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Top Clover bottom">
                <a:extLst>
                  <a:ext uri="{FF2B5EF4-FFF2-40B4-BE49-F238E27FC236}">
                    <a16:creationId xmlns:a16="http://schemas.microsoft.com/office/drawing/2014/main" id="{E5470913-38C4-4A98-A76B-648C72F5003E}"/>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4" name="Group 663">
              <a:extLst>
                <a:ext uri="{FF2B5EF4-FFF2-40B4-BE49-F238E27FC236}">
                  <a16:creationId xmlns:a16="http://schemas.microsoft.com/office/drawing/2014/main" id="{5E07E4E6-B4D8-4213-920A-BCFEF4037170}"/>
                </a:ext>
              </a:extLst>
            </p:cNvPr>
            <p:cNvGrpSpPr/>
            <p:nvPr/>
          </p:nvGrpSpPr>
          <p:grpSpPr>
            <a:xfrm>
              <a:off x="3316587" y="2831785"/>
              <a:ext cx="2770826" cy="2116462"/>
              <a:chOff x="3316587" y="2831785"/>
              <a:chExt cx="2770826" cy="2116462"/>
            </a:xfrm>
          </p:grpSpPr>
          <p:sp>
            <p:nvSpPr>
              <p:cNvPr id="671" name="Left Clover Top">
                <a:extLst>
                  <a:ext uri="{FF2B5EF4-FFF2-40B4-BE49-F238E27FC236}">
                    <a16:creationId xmlns:a16="http://schemas.microsoft.com/office/drawing/2014/main" id="{89DEC965-A76F-41BB-8E3B-CC52C80CCBB6}"/>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Left Clover bottom">
                <a:extLst>
                  <a:ext uri="{FF2B5EF4-FFF2-40B4-BE49-F238E27FC236}">
                    <a16:creationId xmlns:a16="http://schemas.microsoft.com/office/drawing/2014/main" id="{4086EA45-E6E1-4F4A-9CD0-ED81DA19CDF9}"/>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5" name="Group 664">
              <a:extLst>
                <a:ext uri="{FF2B5EF4-FFF2-40B4-BE49-F238E27FC236}">
                  <a16:creationId xmlns:a16="http://schemas.microsoft.com/office/drawing/2014/main" id="{B36ACF00-9669-4F86-B120-85795FF3DF0A}"/>
                </a:ext>
              </a:extLst>
            </p:cNvPr>
            <p:cNvGrpSpPr/>
            <p:nvPr/>
          </p:nvGrpSpPr>
          <p:grpSpPr>
            <a:xfrm>
              <a:off x="5939312" y="2829753"/>
              <a:ext cx="2770856" cy="2109540"/>
              <a:chOff x="5939312" y="2829753"/>
              <a:chExt cx="2770856" cy="2109540"/>
            </a:xfrm>
          </p:grpSpPr>
          <p:sp>
            <p:nvSpPr>
              <p:cNvPr id="669" name="Right Clover Top">
                <a:extLst>
                  <a:ext uri="{FF2B5EF4-FFF2-40B4-BE49-F238E27FC236}">
                    <a16:creationId xmlns:a16="http://schemas.microsoft.com/office/drawing/2014/main" id="{CCCC985B-0C76-40B1-AB06-A48FCEDDFC0C}"/>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Right Clover bottom">
                <a:extLst>
                  <a:ext uri="{FF2B5EF4-FFF2-40B4-BE49-F238E27FC236}">
                    <a16:creationId xmlns:a16="http://schemas.microsoft.com/office/drawing/2014/main" id="{1016B17B-9B22-4B2A-B130-9A6A8F61666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6" name="Group 665">
              <a:extLst>
                <a:ext uri="{FF2B5EF4-FFF2-40B4-BE49-F238E27FC236}">
                  <a16:creationId xmlns:a16="http://schemas.microsoft.com/office/drawing/2014/main" id="{563B6705-13C2-46C8-AC78-B050EF42C516}"/>
                </a:ext>
              </a:extLst>
            </p:cNvPr>
            <p:cNvGrpSpPr/>
            <p:nvPr/>
          </p:nvGrpSpPr>
          <p:grpSpPr>
            <a:xfrm>
              <a:off x="5031927" y="1308960"/>
              <a:ext cx="1966102" cy="2651723"/>
              <a:chOff x="5031927" y="1308960"/>
              <a:chExt cx="1966102" cy="2651723"/>
            </a:xfrm>
          </p:grpSpPr>
          <p:sp>
            <p:nvSpPr>
              <p:cNvPr id="667" name="Top Clover Top">
                <a:extLst>
                  <a:ext uri="{FF2B5EF4-FFF2-40B4-BE49-F238E27FC236}">
                    <a16:creationId xmlns:a16="http://schemas.microsoft.com/office/drawing/2014/main" id="{39815DE3-60FD-4CEC-8F60-F02EC6579BF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Top Clover bottom">
                <a:extLst>
                  <a:ext uri="{FF2B5EF4-FFF2-40B4-BE49-F238E27FC236}">
                    <a16:creationId xmlns:a16="http://schemas.microsoft.com/office/drawing/2014/main" id="{2347BC55-6642-4E82-85D3-F11DB5D035E0}"/>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675" name="GREY GLOW">
            <a:extLst>
              <a:ext uri="{FF2B5EF4-FFF2-40B4-BE49-F238E27FC236}">
                <a16:creationId xmlns:a16="http://schemas.microsoft.com/office/drawing/2014/main" id="{39DDFCD2-624C-4747-8242-C7AECB91B529}"/>
              </a:ext>
            </a:extLst>
          </p:cNvPr>
          <p:cNvSpPr/>
          <p:nvPr/>
        </p:nvSpPr>
        <p:spPr bwMode="auto">
          <a:xfrm>
            <a:off x="4912562" y="-40010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rot lat="17099985" lon="0" rev="0"/>
            </a:camera>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6" name="ICON EC">
            <a:extLst>
              <a:ext uri="{FF2B5EF4-FFF2-40B4-BE49-F238E27FC236}">
                <a16:creationId xmlns:a16="http://schemas.microsoft.com/office/drawing/2014/main" id="{6C1F46FE-A743-432C-8543-DE156E0AB5E5}"/>
              </a:ext>
            </a:extLst>
          </p:cNvPr>
          <p:cNvGrpSpPr>
            <a:grpSpLocks noChangeAspect="1"/>
          </p:cNvGrpSpPr>
          <p:nvPr/>
        </p:nvGrpSpPr>
        <p:grpSpPr bwMode="auto">
          <a:xfrm>
            <a:off x="3925608" y="385644"/>
            <a:ext cx="892590" cy="895247"/>
            <a:chOff x="3502" y="1823"/>
            <a:chExt cx="672" cy="674"/>
          </a:xfrm>
          <a:scene3d>
            <a:camera prst="perspectiveFront">
              <a:rot lat="17099985" lon="0" rev="0"/>
            </a:camera>
            <a:lightRig rig="threePt" dir="t"/>
          </a:scene3d>
        </p:grpSpPr>
        <p:sp>
          <p:nvSpPr>
            <p:cNvPr id="677" name="Oval 146">
              <a:extLst>
                <a:ext uri="{FF2B5EF4-FFF2-40B4-BE49-F238E27FC236}">
                  <a16:creationId xmlns:a16="http://schemas.microsoft.com/office/drawing/2014/main" id="{9C71E99D-D8E4-4F9B-9004-AE342F61EFB0}"/>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715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78" name="Freeform 147">
              <a:extLst>
                <a:ext uri="{FF2B5EF4-FFF2-40B4-BE49-F238E27FC236}">
                  <a16:creationId xmlns:a16="http://schemas.microsoft.com/office/drawing/2014/main" id="{6F00C146-878E-423A-9B4F-5064910FFFA4}"/>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79" name="Line 148">
              <a:extLst>
                <a:ext uri="{FF2B5EF4-FFF2-40B4-BE49-F238E27FC236}">
                  <a16:creationId xmlns:a16="http://schemas.microsoft.com/office/drawing/2014/main" id="{FF1022C1-65D5-4AA5-9F39-DDF0AE1AE128}"/>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0" name="Line 149">
              <a:extLst>
                <a:ext uri="{FF2B5EF4-FFF2-40B4-BE49-F238E27FC236}">
                  <a16:creationId xmlns:a16="http://schemas.microsoft.com/office/drawing/2014/main" id="{6A2D80DF-EE09-478E-A13A-897D327465D9}"/>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1" name="Freeform 150">
              <a:extLst>
                <a:ext uri="{FF2B5EF4-FFF2-40B4-BE49-F238E27FC236}">
                  <a16:creationId xmlns:a16="http://schemas.microsoft.com/office/drawing/2014/main" id="{FBD00D38-A5D8-4668-BE5A-5076D7A1A05B}"/>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2" name="Freeform 151">
              <a:extLst>
                <a:ext uri="{FF2B5EF4-FFF2-40B4-BE49-F238E27FC236}">
                  <a16:creationId xmlns:a16="http://schemas.microsoft.com/office/drawing/2014/main" id="{54B23F98-3540-4E9D-9C12-318FA0EE8D9A}"/>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3" name="Freeform 152">
              <a:extLst>
                <a:ext uri="{FF2B5EF4-FFF2-40B4-BE49-F238E27FC236}">
                  <a16:creationId xmlns:a16="http://schemas.microsoft.com/office/drawing/2014/main" id="{05746A8E-6013-474C-BC21-8BC93120CF95}"/>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4" name="Line 153">
              <a:extLst>
                <a:ext uri="{FF2B5EF4-FFF2-40B4-BE49-F238E27FC236}">
                  <a16:creationId xmlns:a16="http://schemas.microsoft.com/office/drawing/2014/main" id="{179950EE-A7D1-46A7-A07F-E3460D1A4FD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5" name="Line 154">
              <a:extLst>
                <a:ext uri="{FF2B5EF4-FFF2-40B4-BE49-F238E27FC236}">
                  <a16:creationId xmlns:a16="http://schemas.microsoft.com/office/drawing/2014/main" id="{6CED9845-5ED4-41AF-A124-530108A2C27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6" name="Freeform 155">
              <a:extLst>
                <a:ext uri="{FF2B5EF4-FFF2-40B4-BE49-F238E27FC236}">
                  <a16:creationId xmlns:a16="http://schemas.microsoft.com/office/drawing/2014/main" id="{E5C97AC7-4DCA-4780-AB1C-BA52F8114E4C}"/>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87" name="ICON EE">
            <a:extLst>
              <a:ext uri="{FF2B5EF4-FFF2-40B4-BE49-F238E27FC236}">
                <a16:creationId xmlns:a16="http://schemas.microsoft.com/office/drawing/2014/main" id="{99F6A364-14AF-48D2-A650-EE191415E698}"/>
              </a:ext>
            </a:extLst>
          </p:cNvPr>
          <p:cNvGrpSpPr>
            <a:grpSpLocks noChangeAspect="1"/>
          </p:cNvGrpSpPr>
          <p:nvPr/>
        </p:nvGrpSpPr>
        <p:grpSpPr bwMode="auto">
          <a:xfrm>
            <a:off x="5653475" y="-47950"/>
            <a:ext cx="892592" cy="895247"/>
            <a:chOff x="3504" y="1821"/>
            <a:chExt cx="672" cy="674"/>
          </a:xfrm>
          <a:scene3d>
            <a:camera prst="perspectiveFront">
              <a:rot lat="17099985" lon="0" rev="0"/>
            </a:camera>
            <a:lightRig rig="threePt" dir="t"/>
          </a:scene3d>
        </p:grpSpPr>
        <p:sp>
          <p:nvSpPr>
            <p:cNvPr id="688" name="Oval 102">
              <a:extLst>
                <a:ext uri="{FF2B5EF4-FFF2-40B4-BE49-F238E27FC236}">
                  <a16:creationId xmlns:a16="http://schemas.microsoft.com/office/drawing/2014/main" id="{2622A909-BB8E-4B0E-B979-421AE9E6AD7D}"/>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89" name="Freeform 103">
              <a:extLst>
                <a:ext uri="{FF2B5EF4-FFF2-40B4-BE49-F238E27FC236}">
                  <a16:creationId xmlns:a16="http://schemas.microsoft.com/office/drawing/2014/main" id="{C95F823B-1378-4315-B8A0-6B47E10109D6}"/>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0" name="Freeform 104">
              <a:extLst>
                <a:ext uri="{FF2B5EF4-FFF2-40B4-BE49-F238E27FC236}">
                  <a16:creationId xmlns:a16="http://schemas.microsoft.com/office/drawing/2014/main" id="{25AD49A3-EA7F-462F-9D69-54D2E3B01C5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1" name="Freeform 105">
              <a:extLst>
                <a:ext uri="{FF2B5EF4-FFF2-40B4-BE49-F238E27FC236}">
                  <a16:creationId xmlns:a16="http://schemas.microsoft.com/office/drawing/2014/main" id="{595FF40A-AA7E-4869-82AC-DE46C1F2C21D}"/>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2" name="Freeform 106">
              <a:extLst>
                <a:ext uri="{FF2B5EF4-FFF2-40B4-BE49-F238E27FC236}">
                  <a16:creationId xmlns:a16="http://schemas.microsoft.com/office/drawing/2014/main" id="{5039BC59-3E35-433B-BC06-10EFFC50F9EA}"/>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3" name="Freeform 107">
              <a:extLst>
                <a:ext uri="{FF2B5EF4-FFF2-40B4-BE49-F238E27FC236}">
                  <a16:creationId xmlns:a16="http://schemas.microsoft.com/office/drawing/2014/main" id="{91F521B0-2BF3-4266-A7F8-FCADF9ABE0A8}"/>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4" name="Freeform 108">
              <a:extLst>
                <a:ext uri="{FF2B5EF4-FFF2-40B4-BE49-F238E27FC236}">
                  <a16:creationId xmlns:a16="http://schemas.microsoft.com/office/drawing/2014/main" id="{84168730-0AF0-4197-9D75-08844D16E5D1}"/>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5" name="Freeform 109">
              <a:extLst>
                <a:ext uri="{FF2B5EF4-FFF2-40B4-BE49-F238E27FC236}">
                  <a16:creationId xmlns:a16="http://schemas.microsoft.com/office/drawing/2014/main" id="{A0E7AE05-D39F-414C-90B6-673136853ED9}"/>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6" name="Freeform 110">
              <a:extLst>
                <a:ext uri="{FF2B5EF4-FFF2-40B4-BE49-F238E27FC236}">
                  <a16:creationId xmlns:a16="http://schemas.microsoft.com/office/drawing/2014/main" id="{416B6554-6ADF-492A-946D-67C09565BFC2}"/>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7" name="Freeform 111">
              <a:extLst>
                <a:ext uri="{FF2B5EF4-FFF2-40B4-BE49-F238E27FC236}">
                  <a16:creationId xmlns:a16="http://schemas.microsoft.com/office/drawing/2014/main" id="{D2EA5E75-5819-479D-B59C-D4D06800118C}"/>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8" name="Freeform 112">
              <a:extLst>
                <a:ext uri="{FF2B5EF4-FFF2-40B4-BE49-F238E27FC236}">
                  <a16:creationId xmlns:a16="http://schemas.microsoft.com/office/drawing/2014/main" id="{5D7F0C4A-5CEA-47C2-84B0-018BD508965C}"/>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9" name="Freeform 113">
              <a:extLst>
                <a:ext uri="{FF2B5EF4-FFF2-40B4-BE49-F238E27FC236}">
                  <a16:creationId xmlns:a16="http://schemas.microsoft.com/office/drawing/2014/main" id="{42CE12A9-7ACC-4705-83F3-0056061CA283}"/>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0" name="Freeform 114">
              <a:extLst>
                <a:ext uri="{FF2B5EF4-FFF2-40B4-BE49-F238E27FC236}">
                  <a16:creationId xmlns:a16="http://schemas.microsoft.com/office/drawing/2014/main" id="{0AB34BDD-05BC-4D07-8821-4E88A06E6D38}"/>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1" name="Freeform 115">
              <a:extLst>
                <a:ext uri="{FF2B5EF4-FFF2-40B4-BE49-F238E27FC236}">
                  <a16:creationId xmlns:a16="http://schemas.microsoft.com/office/drawing/2014/main" id="{8025F9A0-5039-425B-AA4E-8CA75451C8A8}"/>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2" name="Freeform 116">
              <a:extLst>
                <a:ext uri="{FF2B5EF4-FFF2-40B4-BE49-F238E27FC236}">
                  <a16:creationId xmlns:a16="http://schemas.microsoft.com/office/drawing/2014/main" id="{C6253BA8-D0E8-46E1-A640-EA37FD10881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3" name="Freeform 117">
              <a:extLst>
                <a:ext uri="{FF2B5EF4-FFF2-40B4-BE49-F238E27FC236}">
                  <a16:creationId xmlns:a16="http://schemas.microsoft.com/office/drawing/2014/main" id="{A172FE65-56EE-405F-845B-2834C201AA4A}"/>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4" name="Freeform 118">
              <a:extLst>
                <a:ext uri="{FF2B5EF4-FFF2-40B4-BE49-F238E27FC236}">
                  <a16:creationId xmlns:a16="http://schemas.microsoft.com/office/drawing/2014/main" id="{DDCEE8AE-84C7-4726-BFEE-ABE2CEADB12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5" name="Freeform 119">
              <a:extLst>
                <a:ext uri="{FF2B5EF4-FFF2-40B4-BE49-F238E27FC236}">
                  <a16:creationId xmlns:a16="http://schemas.microsoft.com/office/drawing/2014/main" id="{2E8379DE-85E4-45C8-9C28-0A5A4FAAB06A}"/>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6" name="Freeform 120">
              <a:extLst>
                <a:ext uri="{FF2B5EF4-FFF2-40B4-BE49-F238E27FC236}">
                  <a16:creationId xmlns:a16="http://schemas.microsoft.com/office/drawing/2014/main" id="{8E89A6AB-1C01-4B02-8BD8-399938413576}"/>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07" name="ICON TP">
            <a:extLst>
              <a:ext uri="{FF2B5EF4-FFF2-40B4-BE49-F238E27FC236}">
                <a16:creationId xmlns:a16="http://schemas.microsoft.com/office/drawing/2014/main" id="{E63B0784-3A31-4CA2-9B10-F5EC51F2D2E0}"/>
              </a:ext>
            </a:extLst>
          </p:cNvPr>
          <p:cNvGrpSpPr>
            <a:grpSpLocks noChangeAspect="1"/>
          </p:cNvGrpSpPr>
          <p:nvPr/>
        </p:nvGrpSpPr>
        <p:grpSpPr bwMode="auto">
          <a:xfrm>
            <a:off x="7344831" y="385644"/>
            <a:ext cx="895247" cy="895247"/>
            <a:chOff x="3504" y="1823"/>
            <a:chExt cx="674" cy="674"/>
          </a:xfrm>
          <a:scene3d>
            <a:camera prst="perspectiveFront">
              <a:rot lat="17099985" lon="0" rev="0"/>
            </a:camera>
            <a:lightRig rig="threePt" dir="t"/>
          </a:scene3d>
        </p:grpSpPr>
        <p:sp>
          <p:nvSpPr>
            <p:cNvPr id="708" name="Oval 138">
              <a:extLst>
                <a:ext uri="{FF2B5EF4-FFF2-40B4-BE49-F238E27FC236}">
                  <a16:creationId xmlns:a16="http://schemas.microsoft.com/office/drawing/2014/main" id="{192DC609-CF9B-41FC-93FB-D06D7D68E1A5}"/>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09" name="Freeform 139">
              <a:extLst>
                <a:ext uri="{FF2B5EF4-FFF2-40B4-BE49-F238E27FC236}">
                  <a16:creationId xmlns:a16="http://schemas.microsoft.com/office/drawing/2014/main" id="{6A423678-6A1C-46C3-A66D-47E62B24FB95}"/>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0" name="Freeform 140">
              <a:extLst>
                <a:ext uri="{FF2B5EF4-FFF2-40B4-BE49-F238E27FC236}">
                  <a16:creationId xmlns:a16="http://schemas.microsoft.com/office/drawing/2014/main" id="{7769F831-8CCE-4F96-93CD-564EA85018A3}"/>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1" name="Freeform 141">
              <a:extLst>
                <a:ext uri="{FF2B5EF4-FFF2-40B4-BE49-F238E27FC236}">
                  <a16:creationId xmlns:a16="http://schemas.microsoft.com/office/drawing/2014/main" id="{EF7F803C-1241-48A9-9A9D-032800B00A80}"/>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2" name="Freeform 142">
              <a:extLst>
                <a:ext uri="{FF2B5EF4-FFF2-40B4-BE49-F238E27FC236}">
                  <a16:creationId xmlns:a16="http://schemas.microsoft.com/office/drawing/2014/main" id="{84D0FD31-92DB-4D30-8AA3-7006609111B1}"/>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13" name="ICON OO">
            <a:extLst>
              <a:ext uri="{FF2B5EF4-FFF2-40B4-BE49-F238E27FC236}">
                <a16:creationId xmlns:a16="http://schemas.microsoft.com/office/drawing/2014/main" id="{47838A6C-8748-4251-B390-E7B218EC5A57}"/>
              </a:ext>
            </a:extLst>
          </p:cNvPr>
          <p:cNvGrpSpPr>
            <a:grpSpLocks noChangeAspect="1"/>
          </p:cNvGrpSpPr>
          <p:nvPr/>
        </p:nvGrpSpPr>
        <p:grpSpPr bwMode="auto">
          <a:xfrm>
            <a:off x="5636634" y="813600"/>
            <a:ext cx="897903" cy="895247"/>
            <a:chOff x="3502" y="1825"/>
            <a:chExt cx="676" cy="674"/>
          </a:xfrm>
          <a:scene3d>
            <a:camera prst="perspectiveFront">
              <a:rot lat="17099985" lon="0" rev="0"/>
            </a:camera>
            <a:lightRig rig="threePt" dir="t"/>
          </a:scene3d>
        </p:grpSpPr>
        <p:sp>
          <p:nvSpPr>
            <p:cNvPr id="714" name="Oval 124">
              <a:extLst>
                <a:ext uri="{FF2B5EF4-FFF2-40B4-BE49-F238E27FC236}">
                  <a16:creationId xmlns:a16="http://schemas.microsoft.com/office/drawing/2014/main" id="{51684C68-703E-43E3-B7BB-317CF3EC7046}"/>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15" name="Freeform 125">
              <a:extLst>
                <a:ext uri="{FF2B5EF4-FFF2-40B4-BE49-F238E27FC236}">
                  <a16:creationId xmlns:a16="http://schemas.microsoft.com/office/drawing/2014/main" id="{83DCB24C-0A9E-4E0A-AF2D-F4C405C1F2ED}"/>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6" name="Freeform 126">
              <a:extLst>
                <a:ext uri="{FF2B5EF4-FFF2-40B4-BE49-F238E27FC236}">
                  <a16:creationId xmlns:a16="http://schemas.microsoft.com/office/drawing/2014/main" id="{CDCF25A2-E396-4B1A-88ED-BAAB797E98D3}"/>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7" name="Freeform 127">
              <a:extLst>
                <a:ext uri="{FF2B5EF4-FFF2-40B4-BE49-F238E27FC236}">
                  <a16:creationId xmlns:a16="http://schemas.microsoft.com/office/drawing/2014/main" id="{92B82378-9F91-4183-82C4-8C251FCA24B1}"/>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8" name="Freeform 128">
              <a:extLst>
                <a:ext uri="{FF2B5EF4-FFF2-40B4-BE49-F238E27FC236}">
                  <a16:creationId xmlns:a16="http://schemas.microsoft.com/office/drawing/2014/main" id="{14A65620-31D8-4313-847D-76D6F1D8330A}"/>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9" name="Freeform 129">
              <a:extLst>
                <a:ext uri="{FF2B5EF4-FFF2-40B4-BE49-F238E27FC236}">
                  <a16:creationId xmlns:a16="http://schemas.microsoft.com/office/drawing/2014/main" id="{43C137C9-D5D3-4C8A-BB42-1EB9BDA92C58}"/>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0" name="Freeform 130">
              <a:extLst>
                <a:ext uri="{FF2B5EF4-FFF2-40B4-BE49-F238E27FC236}">
                  <a16:creationId xmlns:a16="http://schemas.microsoft.com/office/drawing/2014/main" id="{89C67A1B-537F-4D41-946D-0D306743186C}"/>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1" name="Freeform 131">
              <a:extLst>
                <a:ext uri="{FF2B5EF4-FFF2-40B4-BE49-F238E27FC236}">
                  <a16:creationId xmlns:a16="http://schemas.microsoft.com/office/drawing/2014/main" id="{BF78E0C6-3C27-4ED3-A6CB-70A4314A166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2" name="Freeform 132">
              <a:extLst>
                <a:ext uri="{FF2B5EF4-FFF2-40B4-BE49-F238E27FC236}">
                  <a16:creationId xmlns:a16="http://schemas.microsoft.com/office/drawing/2014/main" id="{8A8ABCEA-5062-44DB-963D-6BBB36FD28A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3" name="Freeform 133">
              <a:extLst>
                <a:ext uri="{FF2B5EF4-FFF2-40B4-BE49-F238E27FC236}">
                  <a16:creationId xmlns:a16="http://schemas.microsoft.com/office/drawing/2014/main" id="{BEB63382-AFE9-4FEA-8C1D-F046D6552B40}"/>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4" name="Freeform 134">
              <a:extLst>
                <a:ext uri="{FF2B5EF4-FFF2-40B4-BE49-F238E27FC236}">
                  <a16:creationId xmlns:a16="http://schemas.microsoft.com/office/drawing/2014/main" id="{4E99B0F8-9713-4644-B4DB-6A8EF71986DF}"/>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83" name="INTELLIGENCE">
            <a:extLst>
              <a:ext uri="{FF2B5EF4-FFF2-40B4-BE49-F238E27FC236}">
                <a16:creationId xmlns:a16="http://schemas.microsoft.com/office/drawing/2014/main" id="{A7BAF50D-8D02-40D4-A051-D9FD3234C358}"/>
              </a:ext>
            </a:extLst>
          </p:cNvPr>
          <p:cNvGrpSpPr/>
          <p:nvPr/>
        </p:nvGrpSpPr>
        <p:grpSpPr>
          <a:xfrm>
            <a:off x="5464309" y="151554"/>
            <a:ext cx="1260143" cy="1260143"/>
            <a:chOff x="5482849" y="2976945"/>
            <a:chExt cx="1260143" cy="1260143"/>
          </a:xfrm>
          <a:scene3d>
            <a:camera prst="perspectiveFront">
              <a:rot lat="17100000" lon="0" rev="0"/>
            </a:camera>
            <a:lightRig rig="threePt" dir="t"/>
          </a:scene3d>
        </p:grpSpPr>
        <p:sp>
          <p:nvSpPr>
            <p:cNvPr id="184" name="Oval 183">
              <a:extLst>
                <a:ext uri="{FF2B5EF4-FFF2-40B4-BE49-F238E27FC236}">
                  <a16:creationId xmlns:a16="http://schemas.microsoft.com/office/drawing/2014/main" id="{75A18992-A9F9-4B40-ABFF-0A49F86F8202}"/>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31E22910-94E5-4735-B531-2FB4DF88E95E}"/>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8" name="DATA">
            <a:extLst>
              <a:ext uri="{FF2B5EF4-FFF2-40B4-BE49-F238E27FC236}">
                <a16:creationId xmlns:a16="http://schemas.microsoft.com/office/drawing/2014/main" id="{223E74BA-A4BE-4EBF-A27C-51CEFFE1EA8F}"/>
              </a:ext>
            </a:extLst>
          </p:cNvPr>
          <p:cNvGrpSpPr/>
          <p:nvPr/>
        </p:nvGrpSpPr>
        <p:grpSpPr>
          <a:xfrm>
            <a:off x="5726919" y="323796"/>
            <a:ext cx="734922" cy="734922"/>
            <a:chOff x="5745459" y="3239555"/>
            <a:chExt cx="734922" cy="734922"/>
          </a:xfrm>
          <a:scene3d>
            <a:camera prst="perspectiveRelaxed">
              <a:rot lat="17100000" lon="0" rev="0"/>
            </a:camera>
            <a:lightRig rig="threePt" dir="t"/>
          </a:scene3d>
        </p:grpSpPr>
        <p:sp>
          <p:nvSpPr>
            <p:cNvPr id="179" name="circle1">
              <a:extLst>
                <a:ext uri="{FF2B5EF4-FFF2-40B4-BE49-F238E27FC236}">
                  <a16:creationId xmlns:a16="http://schemas.microsoft.com/office/drawing/2014/main" id="{FFDA5B7D-38F1-4587-A3FE-D4C4EA87ED22}"/>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0" name="circle1">
              <a:extLst>
                <a:ext uri="{FF2B5EF4-FFF2-40B4-BE49-F238E27FC236}">
                  <a16:creationId xmlns:a16="http://schemas.microsoft.com/office/drawing/2014/main" id="{CD2D416E-7435-4FE6-810A-82049661D63E}"/>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1" name="Freeform: Shape 180">
              <a:extLst>
                <a:ext uri="{FF2B5EF4-FFF2-40B4-BE49-F238E27FC236}">
                  <a16:creationId xmlns:a16="http://schemas.microsoft.com/office/drawing/2014/main" id="{2ECF1E49-0795-4D39-A7A8-E586776EBE9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E273E399-3DB5-4048-9C23-68894AA246B9}"/>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94" name="INTELLIGENCE">
            <a:extLst>
              <a:ext uri="{FF2B5EF4-FFF2-40B4-BE49-F238E27FC236}">
                <a16:creationId xmlns:a16="http://schemas.microsoft.com/office/drawing/2014/main" id="{6A1AC4A4-E849-4B52-BFFF-0FB0EE06DA57}"/>
              </a:ext>
            </a:extLst>
          </p:cNvPr>
          <p:cNvGrpSpPr/>
          <p:nvPr/>
        </p:nvGrpSpPr>
        <p:grpSpPr>
          <a:xfrm>
            <a:off x="5470397" y="7010264"/>
            <a:ext cx="1260143" cy="1260143"/>
            <a:chOff x="5482849" y="2976945"/>
            <a:chExt cx="1260143" cy="1260143"/>
          </a:xfrm>
          <a:scene3d>
            <a:camera prst="perspectiveFront">
              <a:rot lat="17100000" lon="0" rev="0"/>
            </a:camera>
            <a:lightRig rig="threePt" dir="t"/>
          </a:scene3d>
        </p:grpSpPr>
        <p:sp>
          <p:nvSpPr>
            <p:cNvPr id="195" name="Oval 194">
              <a:extLst>
                <a:ext uri="{FF2B5EF4-FFF2-40B4-BE49-F238E27FC236}">
                  <a16:creationId xmlns:a16="http://schemas.microsoft.com/office/drawing/2014/main" id="{A371DDE5-5DBE-45AC-AF5A-FA706BBA1A8B}"/>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DF2CD69F-5C2E-44A4-AEFD-9C26709E0BB2}"/>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DATA">
            <a:extLst>
              <a:ext uri="{FF2B5EF4-FFF2-40B4-BE49-F238E27FC236}">
                <a16:creationId xmlns:a16="http://schemas.microsoft.com/office/drawing/2014/main" id="{50E98148-027B-43A2-BF11-BD90F35A2D64}"/>
              </a:ext>
            </a:extLst>
          </p:cNvPr>
          <p:cNvGrpSpPr/>
          <p:nvPr/>
        </p:nvGrpSpPr>
        <p:grpSpPr>
          <a:xfrm>
            <a:off x="5733007" y="7191878"/>
            <a:ext cx="734922" cy="734922"/>
            <a:chOff x="5745459" y="3239555"/>
            <a:chExt cx="734922" cy="734922"/>
          </a:xfrm>
          <a:scene3d>
            <a:camera prst="perspectiveRelaxed">
              <a:rot lat="17100000" lon="0" rev="0"/>
            </a:camera>
            <a:lightRig rig="threePt" dir="t"/>
          </a:scene3d>
        </p:grpSpPr>
        <p:sp>
          <p:nvSpPr>
            <p:cNvPr id="200" name="circle1">
              <a:extLst>
                <a:ext uri="{FF2B5EF4-FFF2-40B4-BE49-F238E27FC236}">
                  <a16:creationId xmlns:a16="http://schemas.microsoft.com/office/drawing/2014/main" id="{A416A1C4-2DD4-404A-9A3D-966B29C6BD7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1" name="circle1">
              <a:extLst>
                <a:ext uri="{FF2B5EF4-FFF2-40B4-BE49-F238E27FC236}">
                  <a16:creationId xmlns:a16="http://schemas.microsoft.com/office/drawing/2014/main" id="{535FB94B-31B1-465C-B044-410628AFF6B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2" name="Freeform: Shape 201">
              <a:extLst>
                <a:ext uri="{FF2B5EF4-FFF2-40B4-BE49-F238E27FC236}">
                  <a16:creationId xmlns:a16="http://schemas.microsoft.com/office/drawing/2014/main" id="{7D54F52E-4150-4C43-A422-18E147D5A33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5A42485-1C4B-42C8-9B8E-91CF9D3615D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493359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178"/>
                                        </p:tgtEl>
                                      </p:cBhvr>
                                    </p:animEffect>
                                    <p:set>
                                      <p:cBhvr>
                                        <p:cTn id="7" dur="1" fill="hold">
                                          <p:stCondLst>
                                            <p:cond delay="249"/>
                                          </p:stCondLst>
                                        </p:cTn>
                                        <p:tgtEl>
                                          <p:spTgt spid="178"/>
                                        </p:tgtEl>
                                        <p:attrNameLst>
                                          <p:attrName>style.visibility</p:attrName>
                                        </p:attrNameLst>
                                      </p:cBhvr>
                                      <p:to>
                                        <p:strVal val="hidden"/>
                                      </p:to>
                                    </p:set>
                                  </p:childTnLst>
                                </p:cTn>
                              </p:par>
                              <p:par>
                                <p:cTn id="8" presetID="1" presetClass="entr" presetSubtype="0" fill="hold" nodeType="withEffect">
                                  <p:stCondLst>
                                    <p:cond delay="150"/>
                                  </p:stCondLst>
                                  <p:childTnLst>
                                    <p:set>
                                      <p:cBhvr>
                                        <p:cTn id="9" dur="1" fill="hold">
                                          <p:stCondLst>
                                            <p:cond delay="0"/>
                                          </p:stCondLst>
                                        </p:cTn>
                                        <p:tgtEl>
                                          <p:spTgt spid="165"/>
                                        </p:tgtEl>
                                        <p:attrNameLst>
                                          <p:attrName>style.visibility</p:attrName>
                                        </p:attrNameLst>
                                      </p:cBhvr>
                                      <p:to>
                                        <p:strVal val="visible"/>
                                      </p:to>
                                    </p:set>
                                  </p:childTnLst>
                                </p:cTn>
                              </p:par>
                              <p:par>
                                <p:cTn id="10" presetID="42" presetClass="path" presetSubtype="0" decel="100000" fill="hold" nodeType="withEffect">
                                  <p:stCondLst>
                                    <p:cond delay="0"/>
                                  </p:stCondLst>
                                  <p:childTnLst>
                                    <p:animMotion origin="layout" path="M -8.33333E-7 3.33333E-6 L -8.33333E-7 -0.7926 " pathEditMode="relative" rAng="0" ptsTypes="AA">
                                      <p:cBhvr>
                                        <p:cTn id="11" dur="1250" spd="-100000" fill="hold"/>
                                        <p:tgtEl>
                                          <p:spTgt spid="165"/>
                                        </p:tgtEl>
                                        <p:attrNameLst>
                                          <p:attrName>ppt_x</p:attrName>
                                          <p:attrName>ppt_y</p:attrName>
                                        </p:attrNameLst>
                                      </p:cBhvr>
                                      <p:rCtr x="0" y="-3963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183"/>
                                        </p:tgtEl>
                                      </p:cBhvr>
                                    </p:animEffect>
                                    <p:set>
                                      <p:cBhvr>
                                        <p:cTn id="16" dur="1" fill="hold">
                                          <p:stCondLst>
                                            <p:cond delay="249"/>
                                          </p:stCondLst>
                                        </p:cTn>
                                        <p:tgtEl>
                                          <p:spTgt spid="18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500"/>
                                        <p:tgtEl>
                                          <p:spTgt spid="19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250"/>
                                  </p:stCondLst>
                                  <p:childTnLst>
                                    <p:set>
                                      <p:cBhvr>
                                        <p:cTn id="43" dur="1" fill="hold">
                                          <p:stCondLst>
                                            <p:cond delay="0"/>
                                          </p:stCondLst>
                                        </p:cTn>
                                        <p:tgtEl>
                                          <p:spTgt spid="1317"/>
                                        </p:tgtEl>
                                        <p:attrNameLst>
                                          <p:attrName>style.visibility</p:attrName>
                                        </p:attrNameLst>
                                      </p:cBhvr>
                                      <p:to>
                                        <p:strVal val="visible"/>
                                      </p:to>
                                    </p:set>
                                    <p:animEffect transition="in" filter="fade">
                                      <p:cBhvr>
                                        <p:cTn id="44" dur="250"/>
                                        <p:tgtEl>
                                          <p:spTgt spid="1317"/>
                                        </p:tgtEl>
                                      </p:cBhvr>
                                    </p:animEffect>
                                  </p:childTnLst>
                                </p:cTn>
                              </p:par>
                              <p:par>
                                <p:cTn id="45" presetID="42" presetClass="path" presetSubtype="0" decel="100000" fill="hold" nodeType="withEffect">
                                  <p:stCondLst>
                                    <p:cond delay="0"/>
                                  </p:stCondLst>
                                  <p:childTnLst>
                                    <p:animMotion origin="layout" path="M -4.375E-6 -2.96296E-6 L -4.375E-6 0.22153 " pathEditMode="relative" rAng="0" ptsTypes="AA">
                                      <p:cBhvr>
                                        <p:cTn id="46" dur="500" spd="-100000" fill="hold"/>
                                        <p:tgtEl>
                                          <p:spTgt spid="1317"/>
                                        </p:tgtEl>
                                        <p:attrNameLst>
                                          <p:attrName>ppt_x</p:attrName>
                                          <p:attrName>ppt_y</p:attrName>
                                        </p:attrNameLst>
                                      </p:cBhvr>
                                      <p:rCtr x="0" y="11065"/>
                                    </p:animMotion>
                                  </p:childTnLst>
                                </p:cTn>
                              </p:par>
                              <p:par>
                                <p:cTn id="47" presetID="10" presetClass="entr" presetSubtype="0" fill="hold" nodeType="withEffect">
                                  <p:stCondLst>
                                    <p:cond delay="400"/>
                                  </p:stCondLst>
                                  <p:childTnLst>
                                    <p:set>
                                      <p:cBhvr>
                                        <p:cTn id="48" dur="1" fill="hold">
                                          <p:stCondLst>
                                            <p:cond delay="0"/>
                                          </p:stCondLst>
                                        </p:cTn>
                                        <p:tgtEl>
                                          <p:spTgt spid="1318"/>
                                        </p:tgtEl>
                                        <p:attrNameLst>
                                          <p:attrName>style.visibility</p:attrName>
                                        </p:attrNameLst>
                                      </p:cBhvr>
                                      <p:to>
                                        <p:strVal val="visible"/>
                                      </p:to>
                                    </p:set>
                                    <p:animEffect transition="in" filter="fade">
                                      <p:cBhvr>
                                        <p:cTn id="49" dur="250"/>
                                        <p:tgtEl>
                                          <p:spTgt spid="1318"/>
                                        </p:tgtEl>
                                      </p:cBhvr>
                                    </p:animEffect>
                                  </p:childTnLst>
                                </p:cTn>
                              </p:par>
                              <p:par>
                                <p:cTn id="50" presetID="42" presetClass="path" presetSubtype="0" decel="100000" fill="hold" nodeType="withEffect">
                                  <p:stCondLst>
                                    <p:cond delay="150"/>
                                  </p:stCondLst>
                                  <p:childTnLst>
                                    <p:animMotion origin="layout" path="M -2.08333E-7 3.7037E-6 L -2.08333E-7 0.22152 " pathEditMode="relative" rAng="0" ptsTypes="AA">
                                      <p:cBhvr>
                                        <p:cTn id="51" dur="500" spd="-100000" fill="hold"/>
                                        <p:tgtEl>
                                          <p:spTgt spid="1318"/>
                                        </p:tgtEl>
                                        <p:attrNameLst>
                                          <p:attrName>ppt_x</p:attrName>
                                          <p:attrName>ppt_y</p:attrName>
                                        </p:attrNameLst>
                                      </p:cBhvr>
                                      <p:rCtr x="0" y="11065"/>
                                    </p:animMotion>
                                  </p:childTnLst>
                                </p:cTn>
                              </p:par>
                              <p:par>
                                <p:cTn id="52" presetID="10" presetClass="entr" presetSubtype="0" fill="hold" nodeType="withEffect">
                                  <p:stCondLst>
                                    <p:cond delay="400"/>
                                  </p:stCondLst>
                                  <p:childTnLst>
                                    <p:set>
                                      <p:cBhvr>
                                        <p:cTn id="53" dur="1" fill="hold">
                                          <p:stCondLst>
                                            <p:cond delay="0"/>
                                          </p:stCondLst>
                                        </p:cTn>
                                        <p:tgtEl>
                                          <p:spTgt spid="1319"/>
                                        </p:tgtEl>
                                        <p:attrNameLst>
                                          <p:attrName>style.visibility</p:attrName>
                                        </p:attrNameLst>
                                      </p:cBhvr>
                                      <p:to>
                                        <p:strVal val="visible"/>
                                      </p:to>
                                    </p:set>
                                    <p:animEffect transition="in" filter="fade">
                                      <p:cBhvr>
                                        <p:cTn id="54" dur="250"/>
                                        <p:tgtEl>
                                          <p:spTgt spid="1319"/>
                                        </p:tgtEl>
                                      </p:cBhvr>
                                    </p:animEffect>
                                  </p:childTnLst>
                                </p:cTn>
                              </p:par>
                              <p:par>
                                <p:cTn id="55" presetID="42" presetClass="path" presetSubtype="0" decel="100000" fill="hold" nodeType="withEffect">
                                  <p:stCondLst>
                                    <p:cond delay="150"/>
                                  </p:stCondLst>
                                  <p:childTnLst>
                                    <p:animMotion origin="layout" path="M 0 1.48148E-6 L 0 0.22153 " pathEditMode="relative" rAng="0" ptsTypes="AA">
                                      <p:cBhvr>
                                        <p:cTn id="56" dur="500" spd="-100000" fill="hold"/>
                                        <p:tgtEl>
                                          <p:spTgt spid="1319"/>
                                        </p:tgtEl>
                                        <p:attrNameLst>
                                          <p:attrName>ppt_x</p:attrName>
                                          <p:attrName>ppt_y</p:attrName>
                                        </p:attrNameLst>
                                      </p:cBhvr>
                                      <p:rCtr x="0" y="11065"/>
                                    </p:animMotion>
                                  </p:childTnLst>
                                </p:cTn>
                              </p:par>
                              <p:par>
                                <p:cTn id="57" presetID="10" presetClass="entr" presetSubtype="0" fill="hold" grpId="0" nodeType="withEffect">
                                  <p:stCondLst>
                                    <p:cond delay="450"/>
                                  </p:stCondLst>
                                  <p:childTnLst>
                                    <p:set>
                                      <p:cBhvr>
                                        <p:cTn id="58" dur="1" fill="hold">
                                          <p:stCondLst>
                                            <p:cond delay="0"/>
                                          </p:stCondLst>
                                        </p:cTn>
                                        <p:tgtEl>
                                          <p:spTgt spid="1316"/>
                                        </p:tgtEl>
                                        <p:attrNameLst>
                                          <p:attrName>style.visibility</p:attrName>
                                        </p:attrNameLst>
                                      </p:cBhvr>
                                      <p:to>
                                        <p:strVal val="visible"/>
                                      </p:to>
                                    </p:set>
                                    <p:animEffect transition="in" filter="fade">
                                      <p:cBhvr>
                                        <p:cTn id="59" dur="250"/>
                                        <p:tgtEl>
                                          <p:spTgt spid="1316"/>
                                        </p:tgtEl>
                                      </p:cBhvr>
                                    </p:animEffect>
                                  </p:childTnLst>
                                </p:cTn>
                              </p:par>
                              <p:par>
                                <p:cTn id="60" presetID="42" presetClass="path" presetSubtype="0" decel="100000" fill="hold" grpId="1" nodeType="withEffect">
                                  <p:stCondLst>
                                    <p:cond delay="300"/>
                                  </p:stCondLst>
                                  <p:childTnLst>
                                    <p:animMotion origin="layout" path="M 3.33333E-6 -3.33333E-6 L 3.33333E-6 0.22153 " pathEditMode="relative" rAng="0" ptsTypes="AA">
                                      <p:cBhvr>
                                        <p:cTn id="61" dur="500" spd="-100000" fill="hold"/>
                                        <p:tgtEl>
                                          <p:spTgt spid="1316"/>
                                        </p:tgtEl>
                                        <p:attrNameLst>
                                          <p:attrName>ppt_x</p:attrName>
                                          <p:attrName>ppt_y</p:attrName>
                                        </p:attrNameLst>
                                      </p:cBhvr>
                                      <p:rCtr x="0" y="1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28" grpId="0" animBg="1"/>
      <p:bldP spid="199" grpId="0"/>
      <p:bldP spid="1316" grpId="0"/>
      <p:bldP spid="131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49-47AC-45EA-B1F7-7E603844A197}"/>
              </a:ext>
            </a:extLst>
          </p:cNvPr>
          <p:cNvSpPr>
            <a:spLocks noGrp="1"/>
          </p:cNvSpPr>
          <p:nvPr>
            <p:ph type="title"/>
          </p:nvPr>
        </p:nvSpPr>
        <p:spPr>
          <a:xfrm>
            <a:off x="495299" y="188150"/>
            <a:ext cx="9629469" cy="932730"/>
          </a:xfrm>
        </p:spPr>
        <p:txBody>
          <a:bodyPr/>
          <a:lstStyle/>
          <a:p>
            <a:r>
              <a:rPr lang="en-GB" dirty="0"/>
              <a:t>The Power Platform &amp; Dynamics 365</a:t>
            </a:r>
          </a:p>
        </p:txBody>
      </p:sp>
      <p:grpSp>
        <p:nvGrpSpPr>
          <p:cNvPr id="3" name="Group 2">
            <a:extLst>
              <a:ext uri="{FF2B5EF4-FFF2-40B4-BE49-F238E27FC236}">
                <a16:creationId xmlns:a16="http://schemas.microsoft.com/office/drawing/2014/main" id="{90CE2566-DF21-4AB2-B049-C490DAF93622}"/>
              </a:ext>
            </a:extLst>
          </p:cNvPr>
          <p:cNvGrpSpPr/>
          <p:nvPr/>
        </p:nvGrpSpPr>
        <p:grpSpPr>
          <a:xfrm>
            <a:off x="1960789" y="2127820"/>
            <a:ext cx="8257781" cy="2606511"/>
            <a:chOff x="2010725" y="1327777"/>
            <a:chExt cx="8257781" cy="3034501"/>
          </a:xfrm>
        </p:grpSpPr>
        <p:sp>
          <p:nvSpPr>
            <p:cNvPr id="4" name="Rectangle: Rounded Corners 1">
              <a:extLst>
                <a:ext uri="{FF2B5EF4-FFF2-40B4-BE49-F238E27FC236}">
                  <a16:creationId xmlns:a16="http://schemas.microsoft.com/office/drawing/2014/main" id="{66E23679-AB2A-482A-87A2-4FEC25369143}"/>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CA713B7-2CDE-471E-BEA0-3982694E7A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6" name="Group 5">
            <a:extLst>
              <a:ext uri="{FF2B5EF4-FFF2-40B4-BE49-F238E27FC236}">
                <a16:creationId xmlns:a16="http://schemas.microsoft.com/office/drawing/2014/main" id="{C1F1D7BE-30AD-424E-9C28-8E79747CB2DA}"/>
              </a:ext>
            </a:extLst>
          </p:cNvPr>
          <p:cNvGrpSpPr/>
          <p:nvPr/>
        </p:nvGrpSpPr>
        <p:grpSpPr>
          <a:xfrm>
            <a:off x="1960791" y="4852372"/>
            <a:ext cx="8257781" cy="777461"/>
            <a:chOff x="412783" y="3721588"/>
            <a:chExt cx="8257781" cy="777461"/>
          </a:xfrm>
        </p:grpSpPr>
        <p:sp>
          <p:nvSpPr>
            <p:cNvPr id="7" name="Rectangle: Rounded Corners 6">
              <a:extLst>
                <a:ext uri="{FF2B5EF4-FFF2-40B4-BE49-F238E27FC236}">
                  <a16:creationId xmlns:a16="http://schemas.microsoft.com/office/drawing/2014/main" id="{75ADA26F-90EB-4C14-B544-B523E4FB6F4E}"/>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142B36F-0761-4468-8E9C-EDEC58B4E41A}"/>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9" name="Rectangle: Rounded Corners 8">
              <a:extLst>
                <a:ext uri="{FF2B5EF4-FFF2-40B4-BE49-F238E27FC236}">
                  <a16:creationId xmlns:a16="http://schemas.microsoft.com/office/drawing/2014/main" id="{663E5403-FCAB-40AA-A3D8-B7DDE1CF803F}"/>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0" name="Rectangle: Rounded Corners 9">
              <a:extLst>
                <a:ext uri="{FF2B5EF4-FFF2-40B4-BE49-F238E27FC236}">
                  <a16:creationId xmlns:a16="http://schemas.microsoft.com/office/drawing/2014/main" id="{712FB40D-2DB1-440E-AE1D-7BB5EFDA3D9D}"/>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1" name="Rectangle: Rounded Corners 10">
              <a:extLst>
                <a:ext uri="{FF2B5EF4-FFF2-40B4-BE49-F238E27FC236}">
                  <a16:creationId xmlns:a16="http://schemas.microsoft.com/office/drawing/2014/main" id="{264BC491-2522-4193-A27B-FB7BBE369415}"/>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IT Related Functions</a:t>
              </a:r>
            </a:p>
          </p:txBody>
        </p:sp>
        <p:sp>
          <p:nvSpPr>
            <p:cNvPr id="12" name="Rectangle: Rounded Corners 11">
              <a:extLst>
                <a:ext uri="{FF2B5EF4-FFF2-40B4-BE49-F238E27FC236}">
                  <a16:creationId xmlns:a16="http://schemas.microsoft.com/office/drawing/2014/main" id="{9A73E8A0-7ACA-4699-923E-A630CAC31F1D}"/>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3" name="Database_EFC7" title="Icon of a cylinder">
              <a:extLst>
                <a:ext uri="{FF2B5EF4-FFF2-40B4-BE49-F238E27FC236}">
                  <a16:creationId xmlns:a16="http://schemas.microsoft.com/office/drawing/2014/main" id="{B794E320-2403-4D73-B482-803C51A03EA9}"/>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BB6371E7-8A57-4380-8101-2577514B48A0}"/>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5" name="Rectangle: Rounded Corners 14">
              <a:extLst>
                <a:ext uri="{FF2B5EF4-FFF2-40B4-BE49-F238E27FC236}">
                  <a16:creationId xmlns:a16="http://schemas.microsoft.com/office/drawing/2014/main" id="{904A75A8-C4AD-4824-9788-27579DF098C0}"/>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6" name="Rectangle: Rounded Corners 42">
              <a:extLst>
                <a:ext uri="{FF2B5EF4-FFF2-40B4-BE49-F238E27FC236}">
                  <a16:creationId xmlns:a16="http://schemas.microsoft.com/office/drawing/2014/main" id="{F2BF7D06-D711-4331-B3DC-1963578C53D6}"/>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7" name="Group 16">
            <a:extLst>
              <a:ext uri="{FF2B5EF4-FFF2-40B4-BE49-F238E27FC236}">
                <a16:creationId xmlns:a16="http://schemas.microsoft.com/office/drawing/2014/main" id="{FD322A9E-CBBE-40D3-848F-054561D12251}"/>
              </a:ext>
            </a:extLst>
          </p:cNvPr>
          <p:cNvGrpSpPr/>
          <p:nvPr/>
        </p:nvGrpSpPr>
        <p:grpSpPr>
          <a:xfrm>
            <a:off x="2273757" y="2803937"/>
            <a:ext cx="3679857" cy="1518274"/>
            <a:chOff x="2769057" y="2460838"/>
            <a:chExt cx="3679857" cy="1518274"/>
          </a:xfrm>
        </p:grpSpPr>
        <p:grpSp>
          <p:nvGrpSpPr>
            <p:cNvPr id="18" name="Group 17">
              <a:extLst>
                <a:ext uri="{FF2B5EF4-FFF2-40B4-BE49-F238E27FC236}">
                  <a16:creationId xmlns:a16="http://schemas.microsoft.com/office/drawing/2014/main" id="{7A650239-95AD-446D-B4E4-76D714C42489}"/>
                </a:ext>
              </a:extLst>
            </p:cNvPr>
            <p:cNvGrpSpPr/>
            <p:nvPr/>
          </p:nvGrpSpPr>
          <p:grpSpPr>
            <a:xfrm>
              <a:off x="2783951" y="3247145"/>
              <a:ext cx="3664963" cy="731967"/>
              <a:chOff x="2323133" y="2835351"/>
              <a:chExt cx="3664963" cy="731967"/>
            </a:xfrm>
          </p:grpSpPr>
          <p:grpSp>
            <p:nvGrpSpPr>
              <p:cNvPr id="24" name="Group 23">
                <a:extLst>
                  <a:ext uri="{FF2B5EF4-FFF2-40B4-BE49-F238E27FC236}">
                    <a16:creationId xmlns:a16="http://schemas.microsoft.com/office/drawing/2014/main" id="{9601AF52-D412-4281-B680-621A30105BDD}"/>
                  </a:ext>
                </a:extLst>
              </p:cNvPr>
              <p:cNvGrpSpPr/>
              <p:nvPr/>
            </p:nvGrpSpPr>
            <p:grpSpPr>
              <a:xfrm>
                <a:off x="2323133" y="2835351"/>
                <a:ext cx="3664963" cy="731967"/>
                <a:chOff x="2313608" y="2806854"/>
                <a:chExt cx="3664963" cy="734620"/>
              </a:xfrm>
            </p:grpSpPr>
            <p:sp>
              <p:nvSpPr>
                <p:cNvPr id="26" name="Rectangle: Rounded Corners 8">
                  <a:extLst>
                    <a:ext uri="{FF2B5EF4-FFF2-40B4-BE49-F238E27FC236}">
                      <a16:creationId xmlns:a16="http://schemas.microsoft.com/office/drawing/2014/main" id="{179CDB06-9AE7-4B55-806E-135B235141F4}"/>
                    </a:ext>
                  </a:extLst>
                </p:cNvPr>
                <p:cNvSpPr/>
                <p:nvPr/>
              </p:nvSpPr>
              <p:spPr>
                <a:xfrm>
                  <a:off x="2313608" y="2806854"/>
                  <a:ext cx="3664963" cy="734620"/>
                </a:xfrm>
                <a:prstGeom prst="roundRect">
                  <a:avLst>
                    <a:gd name="adj" fmla="val 8999"/>
                  </a:avLst>
                </a:prstGeom>
                <a:blipFill dpi="0" rotWithShape="1">
                  <a:blip r:embed="rId2">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18">
                  <a:extLst>
                    <a:ext uri="{FF2B5EF4-FFF2-40B4-BE49-F238E27FC236}">
                      <a16:creationId xmlns:a16="http://schemas.microsoft.com/office/drawing/2014/main" id="{D7CB7384-5978-4387-98A5-8F52A910D9EE}"/>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5" name="Picture 2" descr="Image result for powerapps logo">
                <a:extLst>
                  <a:ext uri="{FF2B5EF4-FFF2-40B4-BE49-F238E27FC236}">
                    <a16:creationId xmlns:a16="http://schemas.microsoft.com/office/drawing/2014/main" id="{7BF69AED-0924-42BC-BAE6-36F2828D31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2184E271-B1D7-4C88-870A-978A986D53B1}"/>
                </a:ext>
              </a:extLst>
            </p:cNvPr>
            <p:cNvGrpSpPr/>
            <p:nvPr/>
          </p:nvGrpSpPr>
          <p:grpSpPr>
            <a:xfrm>
              <a:off x="2769057" y="2460838"/>
              <a:ext cx="3664963" cy="687706"/>
              <a:chOff x="2333218" y="3677398"/>
              <a:chExt cx="3664963" cy="687706"/>
            </a:xfrm>
          </p:grpSpPr>
          <p:grpSp>
            <p:nvGrpSpPr>
              <p:cNvPr id="20" name="Group 19">
                <a:extLst>
                  <a:ext uri="{FF2B5EF4-FFF2-40B4-BE49-F238E27FC236}">
                    <a16:creationId xmlns:a16="http://schemas.microsoft.com/office/drawing/2014/main" id="{EAC68B26-5A41-4F9C-9B0A-648EFCBC939D}"/>
                  </a:ext>
                </a:extLst>
              </p:cNvPr>
              <p:cNvGrpSpPr/>
              <p:nvPr/>
            </p:nvGrpSpPr>
            <p:grpSpPr>
              <a:xfrm>
                <a:off x="2333218" y="3677398"/>
                <a:ext cx="3664963" cy="687706"/>
                <a:chOff x="2313608" y="2835726"/>
                <a:chExt cx="3664963" cy="705748"/>
              </a:xfrm>
            </p:grpSpPr>
            <p:sp>
              <p:nvSpPr>
                <p:cNvPr id="22" name="Rectangle: Rounded Corners 21">
                  <a:extLst>
                    <a:ext uri="{FF2B5EF4-FFF2-40B4-BE49-F238E27FC236}">
                      <a16:creationId xmlns:a16="http://schemas.microsoft.com/office/drawing/2014/main" id="{50545059-C613-4F64-974E-0DF2E004133A}"/>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9E76B8B4-752E-485D-AB9E-1410186A18C1}"/>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1" name="Picture 2" descr="Image result for powerapps logo">
                <a:extLst>
                  <a:ext uri="{FF2B5EF4-FFF2-40B4-BE49-F238E27FC236}">
                    <a16:creationId xmlns:a16="http://schemas.microsoft.com/office/drawing/2014/main" id="{383920F4-ED45-4AC0-9C0A-891D86ECFC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EA6A995F-7332-4397-96D4-32A9E4360B31}"/>
              </a:ext>
            </a:extLst>
          </p:cNvPr>
          <p:cNvGrpSpPr/>
          <p:nvPr/>
        </p:nvGrpSpPr>
        <p:grpSpPr>
          <a:xfrm>
            <a:off x="11267653" y="2125030"/>
            <a:ext cx="775871" cy="3495266"/>
            <a:chOff x="10867067" y="1800772"/>
            <a:chExt cx="775871" cy="3495266"/>
          </a:xfrm>
        </p:grpSpPr>
        <p:sp>
          <p:nvSpPr>
            <p:cNvPr id="29" name="Rectangle: Rounded Corners 1">
              <a:extLst>
                <a:ext uri="{FF2B5EF4-FFF2-40B4-BE49-F238E27FC236}">
                  <a16:creationId xmlns:a16="http://schemas.microsoft.com/office/drawing/2014/main" id="{B2076240-A5E0-4A34-A372-7EEA2CAAFD4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4">
              <a:extLst>
                <a:ext uri="{FF2B5EF4-FFF2-40B4-BE49-F238E27FC236}">
                  <a16:creationId xmlns:a16="http://schemas.microsoft.com/office/drawing/2014/main" id="{B54C0DE3-776B-4F7A-8BFD-3E8BF86E1AD0}"/>
                </a:ext>
              </a:extLst>
            </p:cNvPr>
            <p:cNvGrpSpPr>
              <a:grpSpLocks noChangeAspect="1"/>
            </p:cNvGrpSpPr>
            <p:nvPr/>
          </p:nvGrpSpPr>
          <p:grpSpPr bwMode="auto">
            <a:xfrm>
              <a:off x="10950983" y="1869466"/>
              <a:ext cx="581038" cy="458544"/>
              <a:chOff x="2792" y="3887"/>
              <a:chExt cx="305" cy="231"/>
            </a:xfrm>
            <a:solidFill>
              <a:srgbClr val="FFC000"/>
            </a:solidFill>
          </p:grpSpPr>
          <p:sp>
            <p:nvSpPr>
              <p:cNvPr id="32" name="Freeform 5">
                <a:extLst>
                  <a:ext uri="{FF2B5EF4-FFF2-40B4-BE49-F238E27FC236}">
                    <a16:creationId xmlns:a16="http://schemas.microsoft.com/office/drawing/2014/main" id="{62E76171-15D4-498C-A9CB-5E9EF0499ACC}"/>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2F22572-508D-4EBB-8D38-F3A94A13136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4" name="Freeform 7">
                <a:extLst>
                  <a:ext uri="{FF2B5EF4-FFF2-40B4-BE49-F238E27FC236}">
                    <a16:creationId xmlns:a16="http://schemas.microsoft.com/office/drawing/2014/main" id="{61E6F521-6E51-4A7F-9253-CA7E9AB40B33}"/>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71A6C0D7-2324-4197-9FFD-B307DF529D2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3BEA62D3-25B1-413C-BF3E-D8C4A6DEB772}"/>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16FE1379-A875-4C14-A8EC-9CDA9219919A}"/>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7" name="Group 36">
            <a:extLst>
              <a:ext uri="{FF2B5EF4-FFF2-40B4-BE49-F238E27FC236}">
                <a16:creationId xmlns:a16="http://schemas.microsoft.com/office/drawing/2014/main" id="{0B655A1B-9F5A-4AC4-AE83-D23E5EB9A551}"/>
              </a:ext>
            </a:extLst>
          </p:cNvPr>
          <p:cNvGrpSpPr/>
          <p:nvPr/>
        </p:nvGrpSpPr>
        <p:grpSpPr>
          <a:xfrm>
            <a:off x="104306" y="5639137"/>
            <a:ext cx="11939216" cy="958215"/>
            <a:chOff x="104306" y="5639137"/>
            <a:chExt cx="11939216" cy="958215"/>
          </a:xfrm>
        </p:grpSpPr>
        <p:sp>
          <p:nvSpPr>
            <p:cNvPr id="38" name="Rectangle: Rounded Corners 1">
              <a:extLst>
                <a:ext uri="{FF2B5EF4-FFF2-40B4-BE49-F238E27FC236}">
                  <a16:creationId xmlns:a16="http://schemas.microsoft.com/office/drawing/2014/main" id="{39B8A9DF-C356-4168-8943-390CD512D33C}"/>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6" descr="Image result for microsoft Azure Logo">
              <a:extLst>
                <a:ext uri="{FF2B5EF4-FFF2-40B4-BE49-F238E27FC236}">
                  <a16:creationId xmlns:a16="http://schemas.microsoft.com/office/drawing/2014/main" id="{1FF9849D-4E65-4E93-B23D-1015E3F0B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95FFFBE-4468-4921-AFB8-5C5D118E1134}"/>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1" name="Picture 40">
              <a:extLst>
                <a:ext uri="{FF2B5EF4-FFF2-40B4-BE49-F238E27FC236}">
                  <a16:creationId xmlns:a16="http://schemas.microsoft.com/office/drawing/2014/main" id="{F28DA9BD-0131-4567-9B08-7BC62272491F}"/>
                </a:ext>
              </a:extLst>
            </p:cNvPr>
            <p:cNvPicPr>
              <a:picLocks noChangeAspect="1"/>
            </p:cNvPicPr>
            <p:nvPr/>
          </p:nvPicPr>
          <p:blipFill>
            <a:blip r:embed="rId5"/>
            <a:stretch>
              <a:fillRect/>
            </a:stretch>
          </p:blipFill>
          <p:spPr>
            <a:xfrm>
              <a:off x="11411708" y="5822144"/>
              <a:ext cx="576000" cy="576000"/>
            </a:xfrm>
            <a:prstGeom prst="rect">
              <a:avLst/>
            </a:prstGeom>
          </p:spPr>
        </p:pic>
        <p:pic>
          <p:nvPicPr>
            <p:cNvPr id="42" name="Picture 41">
              <a:extLst>
                <a:ext uri="{FF2B5EF4-FFF2-40B4-BE49-F238E27FC236}">
                  <a16:creationId xmlns:a16="http://schemas.microsoft.com/office/drawing/2014/main" id="{07619AF9-1248-4B21-A48B-60D326607656}"/>
                </a:ext>
              </a:extLst>
            </p:cNvPr>
            <p:cNvPicPr>
              <a:picLocks noChangeAspect="1"/>
            </p:cNvPicPr>
            <p:nvPr/>
          </p:nvPicPr>
          <p:blipFill>
            <a:blip r:embed="rId6"/>
            <a:stretch>
              <a:fillRect/>
            </a:stretch>
          </p:blipFill>
          <p:spPr>
            <a:xfrm>
              <a:off x="10843672" y="5856271"/>
              <a:ext cx="504000" cy="504000"/>
            </a:xfrm>
            <a:prstGeom prst="rect">
              <a:avLst/>
            </a:prstGeom>
          </p:spPr>
        </p:pic>
        <p:pic>
          <p:nvPicPr>
            <p:cNvPr id="43" name="Picture 42">
              <a:extLst>
                <a:ext uri="{FF2B5EF4-FFF2-40B4-BE49-F238E27FC236}">
                  <a16:creationId xmlns:a16="http://schemas.microsoft.com/office/drawing/2014/main" id="{8E9E7E0C-6F4D-4071-8DAE-37671F261EE4}"/>
                </a:ext>
              </a:extLst>
            </p:cNvPr>
            <p:cNvPicPr>
              <a:picLocks noChangeAspect="1"/>
            </p:cNvPicPr>
            <p:nvPr/>
          </p:nvPicPr>
          <p:blipFill>
            <a:blip r:embed="rId7"/>
            <a:stretch>
              <a:fillRect/>
            </a:stretch>
          </p:blipFill>
          <p:spPr>
            <a:xfrm>
              <a:off x="10266062" y="5846697"/>
              <a:ext cx="513574" cy="513574"/>
            </a:xfrm>
            <a:prstGeom prst="rect">
              <a:avLst/>
            </a:prstGeom>
          </p:spPr>
        </p:pic>
        <p:pic>
          <p:nvPicPr>
            <p:cNvPr id="44" name="Picture 4" descr="Related image">
              <a:extLst>
                <a:ext uri="{FF2B5EF4-FFF2-40B4-BE49-F238E27FC236}">
                  <a16:creationId xmlns:a16="http://schemas.microsoft.com/office/drawing/2014/main" id="{385F8940-7673-442C-852B-26E0FECE98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F827E214-9BC6-4A40-B622-BAB4C8AA3996}"/>
              </a:ext>
            </a:extLst>
          </p:cNvPr>
          <p:cNvGrpSpPr/>
          <p:nvPr/>
        </p:nvGrpSpPr>
        <p:grpSpPr>
          <a:xfrm>
            <a:off x="113128" y="2078132"/>
            <a:ext cx="779968" cy="3503079"/>
            <a:chOff x="1514629" y="1783656"/>
            <a:chExt cx="779968" cy="3503079"/>
          </a:xfrm>
        </p:grpSpPr>
        <p:sp>
          <p:nvSpPr>
            <p:cNvPr id="46" name="Rectangle: Rounded Corners 1">
              <a:extLst>
                <a:ext uri="{FF2B5EF4-FFF2-40B4-BE49-F238E27FC236}">
                  <a16:creationId xmlns:a16="http://schemas.microsoft.com/office/drawing/2014/main" id="{02A901AE-39D6-47CD-AFFC-7D7D0187CC8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6" descr="Image result for SharePoint logo">
              <a:extLst>
                <a:ext uri="{FF2B5EF4-FFF2-40B4-BE49-F238E27FC236}">
                  <a16:creationId xmlns:a16="http://schemas.microsoft.com/office/drawing/2014/main" id="{E58D1258-ED6A-4D31-A2C3-132591DDF2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0C7F61-B82D-4F7C-9CB7-1AB1B12357E2}"/>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49" name="Group 48">
            <a:extLst>
              <a:ext uri="{FF2B5EF4-FFF2-40B4-BE49-F238E27FC236}">
                <a16:creationId xmlns:a16="http://schemas.microsoft.com/office/drawing/2014/main" id="{FEB8213B-DA6C-4706-8585-35CFA2CEA1FE}"/>
              </a:ext>
            </a:extLst>
          </p:cNvPr>
          <p:cNvGrpSpPr/>
          <p:nvPr/>
        </p:nvGrpSpPr>
        <p:grpSpPr>
          <a:xfrm>
            <a:off x="1018723" y="2047762"/>
            <a:ext cx="806808" cy="3581838"/>
            <a:chOff x="599606" y="1704896"/>
            <a:chExt cx="806808" cy="3581838"/>
          </a:xfrm>
        </p:grpSpPr>
        <p:sp>
          <p:nvSpPr>
            <p:cNvPr id="50" name="Rectangle: Rounded Corners 1">
              <a:extLst>
                <a:ext uri="{FF2B5EF4-FFF2-40B4-BE49-F238E27FC236}">
                  <a16:creationId xmlns:a16="http://schemas.microsoft.com/office/drawing/2014/main" id="{02F8471E-DC7B-4B56-8612-DE2CB15657A0}"/>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7A9A811C-2290-4AE1-A262-51B18003888A}"/>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2" name="Picture 2" descr="Image result for Microsoft Flow logo">
              <a:extLst>
                <a:ext uri="{FF2B5EF4-FFF2-40B4-BE49-F238E27FC236}">
                  <a16:creationId xmlns:a16="http://schemas.microsoft.com/office/drawing/2014/main" id="{224C652F-2010-41D0-AFA7-3D00EB9B12C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84EBF912-4CC7-4697-A61D-45A2477E46D3}"/>
              </a:ext>
            </a:extLst>
          </p:cNvPr>
          <p:cNvGrpSpPr/>
          <p:nvPr/>
        </p:nvGrpSpPr>
        <p:grpSpPr>
          <a:xfrm>
            <a:off x="2240524" y="2127820"/>
            <a:ext cx="7680363" cy="610433"/>
            <a:chOff x="2735824" y="2127820"/>
            <a:chExt cx="7680363" cy="610433"/>
          </a:xfrm>
        </p:grpSpPr>
        <p:grpSp>
          <p:nvGrpSpPr>
            <p:cNvPr id="54" name="Group 53">
              <a:extLst>
                <a:ext uri="{FF2B5EF4-FFF2-40B4-BE49-F238E27FC236}">
                  <a16:creationId xmlns:a16="http://schemas.microsoft.com/office/drawing/2014/main" id="{34787E15-96FD-42F4-9414-CF002DE797D9}"/>
                </a:ext>
              </a:extLst>
            </p:cNvPr>
            <p:cNvGrpSpPr/>
            <p:nvPr/>
          </p:nvGrpSpPr>
          <p:grpSpPr>
            <a:xfrm>
              <a:off x="2735824" y="2441837"/>
              <a:ext cx="7680363" cy="296416"/>
              <a:chOff x="2299985" y="2473252"/>
              <a:chExt cx="7680363" cy="296416"/>
            </a:xfrm>
          </p:grpSpPr>
          <p:grpSp>
            <p:nvGrpSpPr>
              <p:cNvPr id="57" name="Group 56">
                <a:extLst>
                  <a:ext uri="{FF2B5EF4-FFF2-40B4-BE49-F238E27FC236}">
                    <a16:creationId xmlns:a16="http://schemas.microsoft.com/office/drawing/2014/main" id="{23E19E74-D069-48E4-9F7E-B75039C9F3C6}"/>
                  </a:ext>
                </a:extLst>
              </p:cNvPr>
              <p:cNvGrpSpPr/>
              <p:nvPr/>
            </p:nvGrpSpPr>
            <p:grpSpPr>
              <a:xfrm>
                <a:off x="6021754" y="2473252"/>
                <a:ext cx="288032" cy="288032"/>
                <a:chOff x="2268806" y="692696"/>
                <a:chExt cx="288032" cy="288032"/>
              </a:xfrm>
            </p:grpSpPr>
            <p:sp>
              <p:nvSpPr>
                <p:cNvPr id="66" name="Oval 65">
                  <a:extLst>
                    <a:ext uri="{FF2B5EF4-FFF2-40B4-BE49-F238E27FC236}">
                      <a16:creationId xmlns:a16="http://schemas.microsoft.com/office/drawing/2014/main" id="{A8957222-AB1D-4551-A4D4-A23A04FE75E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15C6729B-5059-48B9-BF19-BDB0EBE60600}"/>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58" name="Group 57">
                <a:extLst>
                  <a:ext uri="{FF2B5EF4-FFF2-40B4-BE49-F238E27FC236}">
                    <a16:creationId xmlns:a16="http://schemas.microsoft.com/office/drawing/2014/main" id="{08F3AD4A-60AF-4410-B418-6550C41E350D}"/>
                  </a:ext>
                </a:extLst>
              </p:cNvPr>
              <p:cNvGrpSpPr/>
              <p:nvPr/>
            </p:nvGrpSpPr>
            <p:grpSpPr>
              <a:xfrm>
                <a:off x="2299985" y="2473252"/>
                <a:ext cx="288032" cy="288032"/>
                <a:chOff x="2268806" y="692696"/>
                <a:chExt cx="288032" cy="288032"/>
              </a:xfrm>
            </p:grpSpPr>
            <p:sp>
              <p:nvSpPr>
                <p:cNvPr id="64" name="Oval 63">
                  <a:extLst>
                    <a:ext uri="{FF2B5EF4-FFF2-40B4-BE49-F238E27FC236}">
                      <a16:creationId xmlns:a16="http://schemas.microsoft.com/office/drawing/2014/main" id="{C1EBBAC7-674F-4A08-B56D-90E594D751B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26D3EE30-A1B7-4660-B08D-EEDE7C5AF23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59" name="Straight Connector 58">
                <a:extLst>
                  <a:ext uri="{FF2B5EF4-FFF2-40B4-BE49-F238E27FC236}">
                    <a16:creationId xmlns:a16="http://schemas.microsoft.com/office/drawing/2014/main" id="{3BE4FE1A-6580-44FD-8577-4431537E5264}"/>
                  </a:ext>
                </a:extLst>
              </p:cNvPr>
              <p:cNvCxnSpPr>
                <a:endCxn id="66"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0" name="Group 59">
                <a:extLst>
                  <a:ext uri="{FF2B5EF4-FFF2-40B4-BE49-F238E27FC236}">
                    <a16:creationId xmlns:a16="http://schemas.microsoft.com/office/drawing/2014/main" id="{512BAE6D-0519-49A5-BCF3-08B96C046DC4}"/>
                  </a:ext>
                </a:extLst>
              </p:cNvPr>
              <p:cNvGrpSpPr/>
              <p:nvPr/>
            </p:nvGrpSpPr>
            <p:grpSpPr>
              <a:xfrm>
                <a:off x="9692316" y="2481636"/>
                <a:ext cx="288032" cy="288032"/>
                <a:chOff x="2268806" y="692696"/>
                <a:chExt cx="288032" cy="288032"/>
              </a:xfrm>
            </p:grpSpPr>
            <p:sp>
              <p:nvSpPr>
                <p:cNvPr id="62" name="Oval 61">
                  <a:extLst>
                    <a:ext uri="{FF2B5EF4-FFF2-40B4-BE49-F238E27FC236}">
                      <a16:creationId xmlns:a16="http://schemas.microsoft.com/office/drawing/2014/main" id="{17A5FE84-0714-4AB5-8A17-2C54AFD70429}"/>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3" name="Oval 62">
                  <a:extLst>
                    <a:ext uri="{FF2B5EF4-FFF2-40B4-BE49-F238E27FC236}">
                      <a16:creationId xmlns:a16="http://schemas.microsoft.com/office/drawing/2014/main" id="{83B24487-9618-4BE8-A627-D41AFE257DA7}"/>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0097A511-897E-41E2-A952-08D5B48D05C5}"/>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5" name="TextBox 54">
              <a:extLst>
                <a:ext uri="{FF2B5EF4-FFF2-40B4-BE49-F238E27FC236}">
                  <a16:creationId xmlns:a16="http://schemas.microsoft.com/office/drawing/2014/main" id="{219D8440-6A30-444F-B4BE-DEEDDF128D7A}"/>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6" name="TextBox 55">
              <a:extLst>
                <a:ext uri="{FF2B5EF4-FFF2-40B4-BE49-F238E27FC236}">
                  <a16:creationId xmlns:a16="http://schemas.microsoft.com/office/drawing/2014/main" id="{D7336852-76EB-43AC-8332-27341A77D55B}"/>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68" name="Group 67">
            <a:extLst>
              <a:ext uri="{FF2B5EF4-FFF2-40B4-BE49-F238E27FC236}">
                <a16:creationId xmlns:a16="http://schemas.microsoft.com/office/drawing/2014/main" id="{2D4E86CD-2FCF-46BC-B8F5-D3DF3C07BCA4}"/>
              </a:ext>
            </a:extLst>
          </p:cNvPr>
          <p:cNvGrpSpPr/>
          <p:nvPr/>
        </p:nvGrpSpPr>
        <p:grpSpPr>
          <a:xfrm>
            <a:off x="103318" y="1220455"/>
            <a:ext cx="11940204" cy="751486"/>
            <a:chOff x="103318" y="1220455"/>
            <a:chExt cx="11940204" cy="751486"/>
          </a:xfrm>
        </p:grpSpPr>
        <p:sp>
          <p:nvSpPr>
            <p:cNvPr id="69" name="Rectangle: Rounded Corners 1">
              <a:extLst>
                <a:ext uri="{FF2B5EF4-FFF2-40B4-BE49-F238E27FC236}">
                  <a16:creationId xmlns:a16="http://schemas.microsoft.com/office/drawing/2014/main" id="{90EA7913-DD84-4730-B540-8AD2E4FEEB8D}"/>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Picture 2" descr="Image result for microsoft office logo">
              <a:extLst>
                <a:ext uri="{FF2B5EF4-FFF2-40B4-BE49-F238E27FC236}">
                  <a16:creationId xmlns:a16="http://schemas.microsoft.com/office/drawing/2014/main" id="{18387390-C246-4622-B626-3C2DEBDF4E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D6922DF-E4EA-41A1-9451-DF00884C4BB3}"/>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2" name="Group 71">
            <a:extLst>
              <a:ext uri="{FF2B5EF4-FFF2-40B4-BE49-F238E27FC236}">
                <a16:creationId xmlns:a16="http://schemas.microsoft.com/office/drawing/2014/main" id="{21DAB11E-69F0-44FA-8808-4C01E467C4B0}"/>
              </a:ext>
            </a:extLst>
          </p:cNvPr>
          <p:cNvGrpSpPr/>
          <p:nvPr/>
        </p:nvGrpSpPr>
        <p:grpSpPr>
          <a:xfrm>
            <a:off x="6308633" y="2787386"/>
            <a:ext cx="3664963" cy="1518274"/>
            <a:chOff x="6746988" y="2803937"/>
            <a:chExt cx="3664963" cy="1518274"/>
          </a:xfrm>
        </p:grpSpPr>
        <p:grpSp>
          <p:nvGrpSpPr>
            <p:cNvPr id="73" name="Group 72">
              <a:extLst>
                <a:ext uri="{FF2B5EF4-FFF2-40B4-BE49-F238E27FC236}">
                  <a16:creationId xmlns:a16="http://schemas.microsoft.com/office/drawing/2014/main" id="{A595182F-364B-4C63-9EB0-88E94FA9BB85}"/>
                </a:ext>
              </a:extLst>
            </p:cNvPr>
            <p:cNvGrpSpPr/>
            <p:nvPr/>
          </p:nvGrpSpPr>
          <p:grpSpPr>
            <a:xfrm>
              <a:off x="6746988" y="2803937"/>
              <a:ext cx="3664963" cy="1518274"/>
              <a:chOff x="6746988" y="2460838"/>
              <a:chExt cx="3664963" cy="1518274"/>
            </a:xfrm>
          </p:grpSpPr>
          <p:grpSp>
            <p:nvGrpSpPr>
              <p:cNvPr id="79" name="Group 78">
                <a:extLst>
                  <a:ext uri="{FF2B5EF4-FFF2-40B4-BE49-F238E27FC236}">
                    <a16:creationId xmlns:a16="http://schemas.microsoft.com/office/drawing/2014/main" id="{00720A6B-B5BD-4CF5-8788-E8FB294F7837}"/>
                  </a:ext>
                </a:extLst>
              </p:cNvPr>
              <p:cNvGrpSpPr/>
              <p:nvPr/>
            </p:nvGrpSpPr>
            <p:grpSpPr>
              <a:xfrm>
                <a:off x="6746988" y="2460838"/>
                <a:ext cx="3664963" cy="1518274"/>
                <a:chOff x="6290979" y="2493693"/>
                <a:chExt cx="3664963" cy="1518274"/>
              </a:xfrm>
            </p:grpSpPr>
            <p:sp>
              <p:nvSpPr>
                <p:cNvPr id="81" name="Rectangle: Rounded Corners 8">
                  <a:extLst>
                    <a:ext uri="{FF2B5EF4-FFF2-40B4-BE49-F238E27FC236}">
                      <a16:creationId xmlns:a16="http://schemas.microsoft.com/office/drawing/2014/main" id="{87403B3A-B964-4F97-915D-05DA78C1306D}"/>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Rounded Corners 11">
                  <a:extLst>
                    <a:ext uri="{FF2B5EF4-FFF2-40B4-BE49-F238E27FC236}">
                      <a16:creationId xmlns:a16="http://schemas.microsoft.com/office/drawing/2014/main" id="{341EBA81-AD7A-4C19-86E3-2A994BB55700}"/>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0" name="Picture 79">
                <a:extLst>
                  <a:ext uri="{FF2B5EF4-FFF2-40B4-BE49-F238E27FC236}">
                    <a16:creationId xmlns:a16="http://schemas.microsoft.com/office/drawing/2014/main" id="{E26DE549-D700-4A6A-8D5C-7D7BE25E62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4" name="Rectangle: Rounded Corners 11">
              <a:extLst>
                <a:ext uri="{FF2B5EF4-FFF2-40B4-BE49-F238E27FC236}">
                  <a16:creationId xmlns:a16="http://schemas.microsoft.com/office/drawing/2014/main" id="{44BAA8C7-CCDC-4EFF-9C3C-3C3913DECB7C}"/>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5" name="Rectangle: Rounded Corners 11">
              <a:extLst>
                <a:ext uri="{FF2B5EF4-FFF2-40B4-BE49-F238E27FC236}">
                  <a16:creationId xmlns:a16="http://schemas.microsoft.com/office/drawing/2014/main" id="{14820DDD-C363-4E87-987E-1AA76F717A32}"/>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6" name="Rectangle: Rounded Corners 11">
              <a:extLst>
                <a:ext uri="{FF2B5EF4-FFF2-40B4-BE49-F238E27FC236}">
                  <a16:creationId xmlns:a16="http://schemas.microsoft.com/office/drawing/2014/main" id="{EDF57600-86C2-4081-96A5-D307A07CC589}"/>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7" name="Rectangle: Rounded Corners 11">
              <a:extLst>
                <a:ext uri="{FF2B5EF4-FFF2-40B4-BE49-F238E27FC236}">
                  <a16:creationId xmlns:a16="http://schemas.microsoft.com/office/drawing/2014/main" id="{1ED64EDB-AA17-4989-8468-B3C136529B09}"/>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PSA</a:t>
              </a:r>
            </a:p>
          </p:txBody>
        </p:sp>
        <p:sp>
          <p:nvSpPr>
            <p:cNvPr id="78" name="Rectangle: Rounded Corners 11">
              <a:extLst>
                <a:ext uri="{FF2B5EF4-FFF2-40B4-BE49-F238E27FC236}">
                  <a16:creationId xmlns:a16="http://schemas.microsoft.com/office/drawing/2014/main" id="{94DFA5EB-DCA5-493C-AC5C-C9EBB12F24CF}"/>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3" name="Group 82">
            <a:extLst>
              <a:ext uri="{FF2B5EF4-FFF2-40B4-BE49-F238E27FC236}">
                <a16:creationId xmlns:a16="http://schemas.microsoft.com/office/drawing/2014/main" id="{5FCD34DC-3370-44E6-9B3D-04AADE0316C3}"/>
              </a:ext>
            </a:extLst>
          </p:cNvPr>
          <p:cNvGrpSpPr/>
          <p:nvPr/>
        </p:nvGrpSpPr>
        <p:grpSpPr>
          <a:xfrm>
            <a:off x="10336481" y="2125030"/>
            <a:ext cx="775885" cy="3495266"/>
            <a:chOff x="10336481" y="2125030"/>
            <a:chExt cx="775885" cy="3495266"/>
          </a:xfrm>
        </p:grpSpPr>
        <p:sp>
          <p:nvSpPr>
            <p:cNvPr id="84" name="Rectangle: Rounded Corners 1">
              <a:extLst>
                <a:ext uri="{FF2B5EF4-FFF2-40B4-BE49-F238E27FC236}">
                  <a16:creationId xmlns:a16="http://schemas.microsoft.com/office/drawing/2014/main" id="{2AAFCBE5-79AB-4B2A-BFE5-A4E959A43184}"/>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CC45B145-28F6-4CD7-B5B6-A12A185A4FB8}"/>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6" name="Picture 2" descr="Image result for D365 Finance &amp; Operations logo">
              <a:extLst>
                <a:ext uri="{FF2B5EF4-FFF2-40B4-BE49-F238E27FC236}">
                  <a16:creationId xmlns:a16="http://schemas.microsoft.com/office/drawing/2014/main" id="{43ACCBCC-BA22-47EF-8EFC-E7F89FB2CD2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9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82C8-9E7D-4956-AEEA-D61D450859BF}"/>
              </a:ext>
            </a:extLst>
          </p:cNvPr>
          <p:cNvSpPr>
            <a:spLocks noGrp="1"/>
          </p:cNvSpPr>
          <p:nvPr>
            <p:ph type="title"/>
          </p:nvPr>
        </p:nvSpPr>
        <p:spPr>
          <a:xfrm>
            <a:off x="5717534" y="2728276"/>
            <a:ext cx="2808157" cy="462818"/>
          </a:xfrm>
        </p:spPr>
        <p:txBody>
          <a:bodyPr vert="horz" lIns="91440" tIns="45720" rIns="91440" bIns="45720" rtlCol="0" anchor="t">
            <a:normAutofit/>
          </a:bodyPr>
          <a:lstStyle/>
          <a:p>
            <a:r>
              <a:rPr lang="en-US" sz="2400" b="0" dirty="0">
                <a:solidFill>
                  <a:srgbClr val="000000"/>
                </a:solidFill>
              </a:rPr>
              <a:t>@</a:t>
            </a:r>
            <a:r>
              <a:rPr lang="en-US" sz="2400" b="0" dirty="0" err="1">
                <a:solidFill>
                  <a:srgbClr val="000000"/>
                </a:solidFill>
              </a:rPr>
              <a:t>tattooedCRMGuy</a:t>
            </a:r>
            <a:endParaRPr lang="en-US" sz="2400" b="0" dirty="0">
              <a:solidFill>
                <a:srgbClr val="000000"/>
              </a:solidFill>
            </a:endParaRPr>
          </a:p>
        </p:txBody>
      </p:sp>
      <p:pic>
        <p:nvPicPr>
          <p:cNvPr id="5" name="Picture 4" descr="A group of colorful graffiti&#10;&#10;Description automatically generated">
            <a:extLst>
              <a:ext uri="{FF2B5EF4-FFF2-40B4-BE49-F238E27FC236}">
                <a16:creationId xmlns:a16="http://schemas.microsoft.com/office/drawing/2014/main" id="{AFAC400F-79B8-407A-8549-469D6FAA645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099" r="3" b="3"/>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4" name="Picture 3" descr="A screenshot of a cell phone&#10;&#10;Description automatically generated">
            <a:extLst>
              <a:ext uri="{FF2B5EF4-FFF2-40B4-BE49-F238E27FC236}">
                <a16:creationId xmlns:a16="http://schemas.microsoft.com/office/drawing/2014/main" id="{6EBDF2A9-101F-4D93-AAA1-A7874264E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039" y="1689462"/>
            <a:ext cx="3238981" cy="4116753"/>
          </a:xfrm>
          <a:prstGeom prst="rect">
            <a:avLst/>
          </a:prstGeom>
        </p:spPr>
      </p:pic>
      <p:pic>
        <p:nvPicPr>
          <p:cNvPr id="8" name="Picture 7" descr="A close up of a sign&#10;&#10;Description automatically generated">
            <a:extLst>
              <a:ext uri="{FF2B5EF4-FFF2-40B4-BE49-F238E27FC236}">
                <a16:creationId xmlns:a16="http://schemas.microsoft.com/office/drawing/2014/main" id="{3BAE8397-E55C-4F17-9C9E-37561C03C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344" y="3191094"/>
            <a:ext cx="2528035" cy="2528035"/>
          </a:xfrm>
          <a:prstGeom prst="rect">
            <a:avLst/>
          </a:prstGeom>
        </p:spPr>
      </p:pic>
      <p:sp>
        <p:nvSpPr>
          <p:cNvPr id="9" name="Title 1">
            <a:extLst>
              <a:ext uri="{FF2B5EF4-FFF2-40B4-BE49-F238E27FC236}">
                <a16:creationId xmlns:a16="http://schemas.microsoft.com/office/drawing/2014/main" id="{003A073F-70EC-4E0C-B2CD-4E4694F38B07}"/>
              </a:ext>
            </a:extLst>
          </p:cNvPr>
          <p:cNvSpPr txBox="1">
            <a:spLocks/>
          </p:cNvSpPr>
          <p:nvPr/>
        </p:nvSpPr>
        <p:spPr>
          <a:xfrm>
            <a:off x="6523237" y="5656968"/>
            <a:ext cx="1196750" cy="298494"/>
          </a:xfrm>
          <a:prstGeom prst="rect">
            <a:avLst/>
          </a:prstGeom>
        </p:spPr>
        <p:txBody>
          <a:bodyPr vert="horz" wrap="square" lIns="91440" tIns="45720" rIns="91440" bIns="45720" rtlCol="0" anchor="t">
            <a:normAutofit/>
          </a:bodyPr>
          <a:lstStyle>
            <a:lvl1pPr algn="l" defTabSz="932563" rtl="0" eaLnBrk="1" latinLnBrk="0" hangingPunct="1">
              <a:lnSpc>
                <a:spcPct val="100000"/>
              </a:lnSpc>
              <a:spcBef>
                <a:spcPct val="0"/>
              </a:spcBef>
              <a:buNone/>
              <a:defRPr lang="en-US" sz="28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sz="1100" b="0" dirty="0">
                <a:solidFill>
                  <a:srgbClr val="000000"/>
                </a:solidFill>
              </a:rPr>
              <a:t>Use Twitter App</a:t>
            </a:r>
          </a:p>
        </p:txBody>
      </p:sp>
    </p:spTree>
    <p:extLst>
      <p:ext uri="{BB962C8B-B14F-4D97-AF65-F5344CB8AC3E}">
        <p14:creationId xmlns:p14="http://schemas.microsoft.com/office/powerpoint/2010/main" val="2185636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31" name="Table 7">
            <a:extLst>
              <a:ext uri="{FF2B5EF4-FFF2-40B4-BE49-F238E27FC236}">
                <a16:creationId xmlns:a16="http://schemas.microsoft.com/office/drawing/2014/main" id="{4CFEB9A8-2D9D-44BF-9391-D5DED3C2BF29}"/>
              </a:ext>
            </a:extLst>
          </p:cNvPr>
          <p:cNvGraphicFramePr>
            <a:graphicFrameLocks noGrp="1"/>
          </p:cNvGraphicFramePr>
          <p:nvPr/>
        </p:nvGraphicFramePr>
        <p:xfrm>
          <a:off x="5754935" y="2630274"/>
          <a:ext cx="655079" cy="2086980"/>
        </p:xfrm>
        <a:graphic>
          <a:graphicData uri="http://schemas.openxmlformats.org/drawingml/2006/table">
            <a:tbl>
              <a:tblPr firstRow="1" bandRow="1">
                <a:tableStyleId>{5C22544A-7EE6-4342-B048-85BDC9FD1C3A}</a:tableStyleId>
              </a:tblPr>
              <a:tblGrid>
                <a:gridCol w="655079">
                  <a:extLst>
                    <a:ext uri="{9D8B030D-6E8A-4147-A177-3AD203B41FA5}">
                      <a16:colId xmlns:a16="http://schemas.microsoft.com/office/drawing/2014/main" val="3223942465"/>
                    </a:ext>
                  </a:extLst>
                </a:gridCol>
              </a:tblGrid>
              <a:tr h="208698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90772162"/>
                  </a:ext>
                </a:extLst>
              </a:tr>
            </a:tbl>
          </a:graphicData>
        </a:graphic>
      </p:graphicFrame>
      <p:graphicFrame>
        <p:nvGraphicFramePr>
          <p:cNvPr id="429" name="Table 7">
            <a:extLst>
              <a:ext uri="{FF2B5EF4-FFF2-40B4-BE49-F238E27FC236}">
                <a16:creationId xmlns:a16="http://schemas.microsoft.com/office/drawing/2014/main" id="{CECBBD82-415A-43E6-BC20-106A7E539C9C}"/>
              </a:ext>
            </a:extLst>
          </p:cNvPr>
          <p:cNvGraphicFramePr>
            <a:graphicFrameLocks noGrp="1"/>
          </p:cNvGraphicFramePr>
          <p:nvPr/>
        </p:nvGraphicFramePr>
        <p:xfrm>
          <a:off x="1738931" y="3149435"/>
          <a:ext cx="8891839" cy="360426"/>
        </p:xfrm>
        <a:graphic>
          <a:graphicData uri="http://schemas.openxmlformats.org/drawingml/2006/table">
            <a:tbl>
              <a:tblPr firstRow="1" bandRow="1">
                <a:tableStyleId>{5C22544A-7EE6-4342-B048-85BDC9FD1C3A}</a:tableStyleId>
              </a:tblPr>
              <a:tblGrid>
                <a:gridCol w="2964278">
                  <a:extLst>
                    <a:ext uri="{9D8B030D-6E8A-4147-A177-3AD203B41FA5}">
                      <a16:colId xmlns:a16="http://schemas.microsoft.com/office/drawing/2014/main" val="3223942465"/>
                    </a:ext>
                  </a:extLst>
                </a:gridCol>
                <a:gridCol w="2952923">
                  <a:extLst>
                    <a:ext uri="{9D8B030D-6E8A-4147-A177-3AD203B41FA5}">
                      <a16:colId xmlns:a16="http://schemas.microsoft.com/office/drawing/2014/main" val="4081607649"/>
                    </a:ext>
                  </a:extLst>
                </a:gridCol>
                <a:gridCol w="2974638">
                  <a:extLst>
                    <a:ext uri="{9D8B030D-6E8A-4147-A177-3AD203B41FA5}">
                      <a16:colId xmlns:a16="http://schemas.microsoft.com/office/drawing/2014/main" val="2072594363"/>
                    </a:ext>
                  </a:extLst>
                </a:gridCol>
              </a:tblGrid>
              <a:tr h="300668">
                <a:tc>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72162"/>
                  </a:ext>
                </a:extLst>
              </a:tr>
            </a:tbl>
          </a:graphicData>
        </a:graphic>
      </p:graphicFrame>
      <p:graphicFrame>
        <p:nvGraphicFramePr>
          <p:cNvPr id="428" name="Table 7">
            <a:extLst>
              <a:ext uri="{FF2B5EF4-FFF2-40B4-BE49-F238E27FC236}">
                <a16:creationId xmlns:a16="http://schemas.microsoft.com/office/drawing/2014/main" id="{D0F7A796-12FB-47F6-A92D-7BEB35419E4F}"/>
              </a:ext>
            </a:extLst>
          </p:cNvPr>
          <p:cNvGraphicFramePr>
            <a:graphicFrameLocks noGrp="1"/>
          </p:cNvGraphicFramePr>
          <p:nvPr/>
        </p:nvGraphicFramePr>
        <p:xfrm>
          <a:off x="2465979" y="2274614"/>
          <a:ext cx="6870968" cy="360426"/>
        </p:xfrm>
        <a:graphic>
          <a:graphicData uri="http://schemas.openxmlformats.org/drawingml/2006/table">
            <a:tbl>
              <a:tblPr firstRow="1" bandRow="1">
                <a:tableStyleId>{5C22544A-7EE6-4342-B048-85BDC9FD1C3A}</a:tableStyleId>
              </a:tblPr>
              <a:tblGrid>
                <a:gridCol w="2290579">
                  <a:extLst>
                    <a:ext uri="{9D8B030D-6E8A-4147-A177-3AD203B41FA5}">
                      <a16:colId xmlns:a16="http://schemas.microsoft.com/office/drawing/2014/main" val="3223942465"/>
                    </a:ext>
                  </a:extLst>
                </a:gridCol>
                <a:gridCol w="2281805">
                  <a:extLst>
                    <a:ext uri="{9D8B030D-6E8A-4147-A177-3AD203B41FA5}">
                      <a16:colId xmlns:a16="http://schemas.microsoft.com/office/drawing/2014/main" val="4081607649"/>
                    </a:ext>
                  </a:extLst>
                </a:gridCol>
                <a:gridCol w="2298584">
                  <a:extLst>
                    <a:ext uri="{9D8B030D-6E8A-4147-A177-3AD203B41FA5}">
                      <a16:colId xmlns:a16="http://schemas.microsoft.com/office/drawing/2014/main" val="2072594363"/>
                    </a:ext>
                  </a:extLst>
                </a:gridCol>
              </a:tblGrid>
              <a:tr h="300668">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0772162"/>
                  </a:ext>
                </a:extLst>
              </a:tr>
            </a:tbl>
          </a:graphicData>
        </a:graphic>
      </p:graphicFrame>
      <p:grpSp>
        <p:nvGrpSpPr>
          <p:cNvPr id="257" name="Group 256">
            <a:extLst>
              <a:ext uri="{FF2B5EF4-FFF2-40B4-BE49-F238E27FC236}">
                <a16:creationId xmlns:a16="http://schemas.microsoft.com/office/drawing/2014/main" id="{FFF22F6A-F77F-B940-B304-D5EE7D466279}"/>
              </a:ext>
            </a:extLst>
          </p:cNvPr>
          <p:cNvGrpSpPr/>
          <p:nvPr/>
        </p:nvGrpSpPr>
        <p:grpSpPr>
          <a:xfrm>
            <a:off x="4818590" y="7589869"/>
            <a:ext cx="658768" cy="658768"/>
            <a:chOff x="4726930" y="4471473"/>
            <a:chExt cx="703088" cy="703088"/>
          </a:xfrm>
          <a:effectLst>
            <a:outerShdw blurRad="165100" dist="76200" dir="5400000" algn="ctr" rotWithShape="0">
              <a:srgbClr val="000000">
                <a:alpha val="13000"/>
              </a:srgbClr>
            </a:outerShdw>
          </a:effectLst>
        </p:grpSpPr>
        <p:sp>
          <p:nvSpPr>
            <p:cNvPr id="258" name="Oval 257">
              <a:extLst>
                <a:ext uri="{FF2B5EF4-FFF2-40B4-BE49-F238E27FC236}">
                  <a16:creationId xmlns:a16="http://schemas.microsoft.com/office/drawing/2014/main" id="{74DF487E-3829-E549-AD5B-5D5C45148F08}"/>
                </a:ext>
              </a:extLst>
            </p:cNvPr>
            <p:cNvSpPr/>
            <p:nvPr/>
          </p:nvSpPr>
          <p:spPr bwMode="auto">
            <a:xfrm>
              <a:off x="4726930" y="4471473"/>
              <a:ext cx="703088" cy="703088"/>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9" name="Group 258">
              <a:extLst>
                <a:ext uri="{FF2B5EF4-FFF2-40B4-BE49-F238E27FC236}">
                  <a16:creationId xmlns:a16="http://schemas.microsoft.com/office/drawing/2014/main" id="{E02E2F9D-22BA-8D44-A376-59346B3DCF53}"/>
                </a:ext>
              </a:extLst>
            </p:cNvPr>
            <p:cNvGrpSpPr/>
            <p:nvPr/>
          </p:nvGrpSpPr>
          <p:grpSpPr>
            <a:xfrm>
              <a:off x="4902990" y="4689695"/>
              <a:ext cx="350968" cy="266644"/>
              <a:chOff x="-1146792" y="678443"/>
              <a:chExt cx="1017587" cy="773113"/>
            </a:xfrm>
            <a:solidFill>
              <a:srgbClr val="D2D2D2"/>
            </a:solidFill>
          </p:grpSpPr>
          <p:sp>
            <p:nvSpPr>
              <p:cNvPr id="260" name="Freeform 5">
                <a:extLst>
                  <a:ext uri="{FF2B5EF4-FFF2-40B4-BE49-F238E27FC236}">
                    <a16:creationId xmlns:a16="http://schemas.microsoft.com/office/drawing/2014/main" id="{7DC2E32A-0E69-1547-AD4B-F35B2D2553B1}"/>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6">
                <a:extLst>
                  <a:ext uri="{FF2B5EF4-FFF2-40B4-BE49-F238E27FC236}">
                    <a16:creationId xmlns:a16="http://schemas.microsoft.com/office/drawing/2014/main" id="{2401D351-5CFB-ED4C-973C-ACA777F230D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62" name="Group 261">
            <a:extLst>
              <a:ext uri="{FF2B5EF4-FFF2-40B4-BE49-F238E27FC236}">
                <a16:creationId xmlns:a16="http://schemas.microsoft.com/office/drawing/2014/main" id="{A5C71A68-E2F2-CA44-A99A-ABC7363AE465}"/>
              </a:ext>
            </a:extLst>
          </p:cNvPr>
          <p:cNvGrpSpPr/>
          <p:nvPr/>
        </p:nvGrpSpPr>
        <p:grpSpPr>
          <a:xfrm>
            <a:off x="6679290" y="7592206"/>
            <a:ext cx="690028" cy="690028"/>
            <a:chOff x="7568114" y="3458540"/>
            <a:chExt cx="820852" cy="820852"/>
          </a:xfrm>
          <a:effectLst>
            <a:outerShdw blurRad="165100" dist="76200" dir="5400000" algn="t" rotWithShape="0">
              <a:prstClr val="black">
                <a:alpha val="13000"/>
              </a:prstClr>
            </a:outerShdw>
          </a:effectLst>
        </p:grpSpPr>
        <p:sp>
          <p:nvSpPr>
            <p:cNvPr id="263" name="Oval 262">
              <a:extLst>
                <a:ext uri="{FF2B5EF4-FFF2-40B4-BE49-F238E27FC236}">
                  <a16:creationId xmlns:a16="http://schemas.microsoft.com/office/drawing/2014/main" id="{D50AEE01-6333-9846-A71E-560B99FBC97F}"/>
                </a:ext>
              </a:extLst>
            </p:cNvPr>
            <p:cNvSpPr/>
            <p:nvPr/>
          </p:nvSpPr>
          <p:spPr bwMode="auto">
            <a:xfrm>
              <a:off x="7568114" y="3458540"/>
              <a:ext cx="820852" cy="820852"/>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4" name="Group 12">
              <a:extLst>
                <a:ext uri="{FF2B5EF4-FFF2-40B4-BE49-F238E27FC236}">
                  <a16:creationId xmlns:a16="http://schemas.microsoft.com/office/drawing/2014/main" id="{D5D9FCDE-732B-4A42-A1D9-B38E346BA8BF}"/>
                </a:ext>
              </a:extLst>
            </p:cNvPr>
            <p:cNvGrpSpPr>
              <a:grpSpLocks noChangeAspect="1"/>
            </p:cNvGrpSpPr>
            <p:nvPr/>
          </p:nvGrpSpPr>
          <p:grpSpPr bwMode="auto">
            <a:xfrm>
              <a:off x="7789509" y="3725361"/>
              <a:ext cx="378063" cy="287211"/>
              <a:chOff x="4543" y="2176"/>
              <a:chExt cx="258" cy="196"/>
            </a:xfrm>
            <a:solidFill>
              <a:srgbClr val="D2D2D2"/>
            </a:solidFill>
          </p:grpSpPr>
          <p:sp>
            <p:nvSpPr>
              <p:cNvPr id="265" name="Freeform 13">
                <a:extLst>
                  <a:ext uri="{FF2B5EF4-FFF2-40B4-BE49-F238E27FC236}">
                    <a16:creationId xmlns:a16="http://schemas.microsoft.com/office/drawing/2014/main" id="{D1C7B200-BC50-4241-9A69-377A5F1269D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6" name="Freeform 14">
                <a:extLst>
                  <a:ext uri="{FF2B5EF4-FFF2-40B4-BE49-F238E27FC236}">
                    <a16:creationId xmlns:a16="http://schemas.microsoft.com/office/drawing/2014/main" id="{5F444DF6-725E-B14D-AC40-B10767676823}"/>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15">
                <a:extLst>
                  <a:ext uri="{FF2B5EF4-FFF2-40B4-BE49-F238E27FC236}">
                    <a16:creationId xmlns:a16="http://schemas.microsoft.com/office/drawing/2014/main" id="{10EAD966-981F-D34E-BD99-12B3BE9D07E4}"/>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16">
                <a:extLst>
                  <a:ext uri="{FF2B5EF4-FFF2-40B4-BE49-F238E27FC236}">
                    <a16:creationId xmlns:a16="http://schemas.microsoft.com/office/drawing/2014/main" id="{D12ABD8F-6D0E-DB4A-80E6-DF4E80CA5F55}"/>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17">
                <a:extLst>
                  <a:ext uri="{FF2B5EF4-FFF2-40B4-BE49-F238E27FC236}">
                    <a16:creationId xmlns:a16="http://schemas.microsoft.com/office/drawing/2014/main" id="{AE035B44-9F81-AC4D-92BE-1CB8318030E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83" name="Rectangle 282">
            <a:extLst>
              <a:ext uri="{FF2B5EF4-FFF2-40B4-BE49-F238E27FC236}">
                <a16:creationId xmlns:a16="http://schemas.microsoft.com/office/drawing/2014/main" id="{988E96FD-94A7-4D20-B27C-B7A52B04D22F}"/>
              </a:ext>
            </a:extLst>
          </p:cNvPr>
          <p:cNvSpPr/>
          <p:nvPr/>
        </p:nvSpPr>
        <p:spPr>
          <a:xfrm>
            <a:off x="3257632" y="4143337"/>
            <a:ext cx="205200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Build incredible apps quickly</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p:txBody>
      </p:sp>
      <p:grpSp>
        <p:nvGrpSpPr>
          <p:cNvPr id="14" name="Group 13">
            <a:extLst>
              <a:ext uri="{FF2B5EF4-FFF2-40B4-BE49-F238E27FC236}">
                <a16:creationId xmlns:a16="http://schemas.microsoft.com/office/drawing/2014/main" id="{57A687EA-15D2-45EE-B2B0-784DA887FCEC}"/>
              </a:ext>
            </a:extLst>
          </p:cNvPr>
          <p:cNvGrpSpPr/>
          <p:nvPr/>
        </p:nvGrpSpPr>
        <p:grpSpPr>
          <a:xfrm>
            <a:off x="2100706" y="1687112"/>
            <a:ext cx="7621473" cy="832065"/>
            <a:chOff x="2244133" y="1745835"/>
            <a:chExt cx="7621473" cy="832065"/>
          </a:xfrm>
        </p:grpSpPr>
        <p:grpSp>
          <p:nvGrpSpPr>
            <p:cNvPr id="11" name="Group 10">
              <a:extLst>
                <a:ext uri="{FF2B5EF4-FFF2-40B4-BE49-F238E27FC236}">
                  <a16:creationId xmlns:a16="http://schemas.microsoft.com/office/drawing/2014/main" id="{3710C5AC-6178-4244-A13F-4A9D58F30A21}"/>
                </a:ext>
              </a:extLst>
            </p:cNvPr>
            <p:cNvGrpSpPr/>
            <p:nvPr/>
          </p:nvGrpSpPr>
          <p:grpSpPr>
            <a:xfrm>
              <a:off x="4497751" y="1745835"/>
              <a:ext cx="808233" cy="808233"/>
              <a:chOff x="4527467" y="1751261"/>
              <a:chExt cx="808233" cy="808233"/>
            </a:xfrm>
          </p:grpSpPr>
          <p:grpSp>
            <p:nvGrpSpPr>
              <p:cNvPr id="442" name="Group 441">
                <a:extLst>
                  <a:ext uri="{FF2B5EF4-FFF2-40B4-BE49-F238E27FC236}">
                    <a16:creationId xmlns:a16="http://schemas.microsoft.com/office/drawing/2014/main" id="{48367E81-3CBB-42C9-BCFF-C4EF50B044A1}"/>
                  </a:ext>
                </a:extLst>
              </p:cNvPr>
              <p:cNvGrpSpPr/>
              <p:nvPr/>
            </p:nvGrpSpPr>
            <p:grpSpPr>
              <a:xfrm>
                <a:off x="4738026" y="2000467"/>
                <a:ext cx="427273" cy="427273"/>
                <a:chOff x="457200" y="4929305"/>
                <a:chExt cx="502920" cy="502920"/>
              </a:xfrm>
            </p:grpSpPr>
            <p:sp>
              <p:nvSpPr>
                <p:cNvPr id="443" name="Oval 442">
                  <a:extLst>
                    <a:ext uri="{FF2B5EF4-FFF2-40B4-BE49-F238E27FC236}">
                      <a16:creationId xmlns:a16="http://schemas.microsoft.com/office/drawing/2014/main" id="{929E8C60-6264-4781-A838-D27586115799}"/>
                    </a:ext>
                  </a:extLst>
                </p:cNvPr>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44" name="Group 443">
                  <a:extLst>
                    <a:ext uri="{FF2B5EF4-FFF2-40B4-BE49-F238E27FC236}">
                      <a16:creationId xmlns:a16="http://schemas.microsoft.com/office/drawing/2014/main" id="{8C0C7F08-8FC3-46B9-9FD5-B56D4794204B}"/>
                    </a:ext>
                  </a:extLst>
                </p:cNvPr>
                <p:cNvGrpSpPr>
                  <a:grpSpLocks noChangeAspect="1"/>
                </p:cNvGrpSpPr>
                <p:nvPr/>
              </p:nvGrpSpPr>
              <p:grpSpPr>
                <a:xfrm>
                  <a:off x="618041" y="5082513"/>
                  <a:ext cx="181238" cy="182880"/>
                  <a:chOff x="-3570324" y="4569733"/>
                  <a:chExt cx="222421" cy="224437"/>
                </a:xfrm>
              </p:grpSpPr>
              <p:grpSp>
                <p:nvGrpSpPr>
                  <p:cNvPr id="445" name="Group 15">
                    <a:extLst>
                      <a:ext uri="{FF2B5EF4-FFF2-40B4-BE49-F238E27FC236}">
                        <a16:creationId xmlns:a16="http://schemas.microsoft.com/office/drawing/2014/main" id="{D4E6CFC3-A04A-4AA1-8EA6-38B3163615AD}"/>
                      </a:ext>
                    </a:extLst>
                  </p:cNvPr>
                  <p:cNvGrpSpPr>
                    <a:grpSpLocks noChangeAspect="1"/>
                  </p:cNvGrpSpPr>
                  <p:nvPr/>
                </p:nvGrpSpPr>
                <p:grpSpPr bwMode="auto">
                  <a:xfrm>
                    <a:off x="-3570324" y="4591583"/>
                    <a:ext cx="222421" cy="202587"/>
                    <a:chOff x="4086" y="2775"/>
                    <a:chExt cx="157" cy="143"/>
                  </a:xfrm>
                </p:grpSpPr>
                <p:sp>
                  <p:nvSpPr>
                    <p:cNvPr id="449" name="Freeform 16">
                      <a:extLst>
                        <a:ext uri="{FF2B5EF4-FFF2-40B4-BE49-F238E27FC236}">
                          <a16:creationId xmlns:a16="http://schemas.microsoft.com/office/drawing/2014/main" id="{06AB6B32-4D09-4D07-9B68-C1A35A29F50E}"/>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50" name="Line 17">
                      <a:extLst>
                        <a:ext uri="{FF2B5EF4-FFF2-40B4-BE49-F238E27FC236}">
                          <a16:creationId xmlns:a16="http://schemas.microsoft.com/office/drawing/2014/main" id="{F49992E9-6771-4858-B2B8-4B8F3B5821DC}"/>
                        </a:ext>
                      </a:extLst>
                    </p:cNvPr>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46" name="Group 445">
                    <a:extLst>
                      <a:ext uri="{FF2B5EF4-FFF2-40B4-BE49-F238E27FC236}">
                        <a16:creationId xmlns:a16="http://schemas.microsoft.com/office/drawing/2014/main" id="{D8DBC7A9-D083-4C08-8A84-CB50FBE5D9DF}"/>
                      </a:ext>
                    </a:extLst>
                  </p:cNvPr>
                  <p:cNvGrpSpPr/>
                  <p:nvPr/>
                </p:nvGrpSpPr>
                <p:grpSpPr>
                  <a:xfrm>
                    <a:off x="-3524143" y="4569733"/>
                    <a:ext cx="130059" cy="41320"/>
                    <a:chOff x="6531429" y="4365270"/>
                    <a:chExt cx="176213" cy="55984"/>
                  </a:xfrm>
                </p:grpSpPr>
                <p:cxnSp>
                  <p:nvCxnSpPr>
                    <p:cNvPr id="447" name="Straight Connector 446">
                      <a:extLst>
                        <a:ext uri="{FF2B5EF4-FFF2-40B4-BE49-F238E27FC236}">
                          <a16:creationId xmlns:a16="http://schemas.microsoft.com/office/drawing/2014/main" id="{970CE190-57BD-445B-93A0-2AC3E600D9E2}"/>
                        </a:ext>
                      </a:extLst>
                    </p:cNvPr>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48" name="Straight Connector 447">
                      <a:extLst>
                        <a:ext uri="{FF2B5EF4-FFF2-40B4-BE49-F238E27FC236}">
                          <a16:creationId xmlns:a16="http://schemas.microsoft.com/office/drawing/2014/main" id="{F1F4C74A-EA7A-419C-9B16-5CAF8FDA394D}"/>
                        </a:ext>
                      </a:extLst>
                    </p:cNvPr>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451" name="Group 450">
                <a:extLst>
                  <a:ext uri="{FF2B5EF4-FFF2-40B4-BE49-F238E27FC236}">
                    <a16:creationId xmlns:a16="http://schemas.microsoft.com/office/drawing/2014/main" id="{E73488E9-D637-47C9-A858-8ED30AB77999}"/>
                  </a:ext>
                </a:extLst>
              </p:cNvPr>
              <p:cNvGrpSpPr/>
              <p:nvPr/>
            </p:nvGrpSpPr>
            <p:grpSpPr>
              <a:xfrm>
                <a:off x="4678939" y="2028479"/>
                <a:ext cx="427273" cy="427273"/>
                <a:chOff x="457200" y="4233356"/>
                <a:chExt cx="502920" cy="502920"/>
              </a:xfrm>
            </p:grpSpPr>
            <p:sp>
              <p:nvSpPr>
                <p:cNvPr id="452" name="Oval 451">
                  <a:extLst>
                    <a:ext uri="{FF2B5EF4-FFF2-40B4-BE49-F238E27FC236}">
                      <a16:creationId xmlns:a16="http://schemas.microsoft.com/office/drawing/2014/main" id="{35FA14E9-A7BB-4195-8AB1-7E1DE7D33602}"/>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53" name="Group 452">
                  <a:extLst>
                    <a:ext uri="{FF2B5EF4-FFF2-40B4-BE49-F238E27FC236}">
                      <a16:creationId xmlns:a16="http://schemas.microsoft.com/office/drawing/2014/main" id="{6E6F8ED9-BEF1-43AE-A0F3-399D23E7DF7E}"/>
                    </a:ext>
                  </a:extLst>
                </p:cNvPr>
                <p:cNvGrpSpPr/>
                <p:nvPr/>
              </p:nvGrpSpPr>
              <p:grpSpPr>
                <a:xfrm>
                  <a:off x="617831" y="4393376"/>
                  <a:ext cx="181658" cy="182880"/>
                  <a:chOff x="617831" y="4393376"/>
                  <a:chExt cx="181658" cy="182880"/>
                </a:xfrm>
              </p:grpSpPr>
              <p:grpSp>
                <p:nvGrpSpPr>
                  <p:cNvPr id="454" name="Group 453">
                    <a:extLst>
                      <a:ext uri="{FF2B5EF4-FFF2-40B4-BE49-F238E27FC236}">
                        <a16:creationId xmlns:a16="http://schemas.microsoft.com/office/drawing/2014/main" id="{D7627BFE-87C7-478C-BA40-800D9D94D1E9}"/>
                      </a:ext>
                    </a:extLst>
                  </p:cNvPr>
                  <p:cNvGrpSpPr/>
                  <p:nvPr/>
                </p:nvGrpSpPr>
                <p:grpSpPr>
                  <a:xfrm>
                    <a:off x="655168" y="4448176"/>
                    <a:ext cx="70894" cy="77230"/>
                    <a:chOff x="5790519" y="3043624"/>
                    <a:chExt cx="256473" cy="279398"/>
                  </a:xfrm>
                </p:grpSpPr>
                <p:sp>
                  <p:nvSpPr>
                    <p:cNvPr id="459" name="Oval 113">
                      <a:extLst>
                        <a:ext uri="{FF2B5EF4-FFF2-40B4-BE49-F238E27FC236}">
                          <a16:creationId xmlns:a16="http://schemas.microsoft.com/office/drawing/2014/main" id="{AD9C944C-A8C1-4079-9AB8-6CADD9779D1B}"/>
                        </a:ext>
                      </a:extLst>
                    </p:cNvPr>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0" name="Freeform 114">
                      <a:extLst>
                        <a:ext uri="{FF2B5EF4-FFF2-40B4-BE49-F238E27FC236}">
                          <a16:creationId xmlns:a16="http://schemas.microsoft.com/office/drawing/2014/main" id="{DFE36D9E-9262-4B45-A652-4C5E476B6A9E}"/>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455" name="Rounded Rectangle 145">
                    <a:extLst>
                      <a:ext uri="{FF2B5EF4-FFF2-40B4-BE49-F238E27FC236}">
                        <a16:creationId xmlns:a16="http://schemas.microsoft.com/office/drawing/2014/main" id="{3DDE7B96-1021-4727-899E-F6899B8621B8}"/>
                      </a:ext>
                    </a:extLst>
                  </p:cNvPr>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56" name="Straight Connector 455">
                    <a:extLst>
                      <a:ext uri="{FF2B5EF4-FFF2-40B4-BE49-F238E27FC236}">
                        <a16:creationId xmlns:a16="http://schemas.microsoft.com/office/drawing/2014/main" id="{63D16EE9-1FE7-4F85-A001-D3C76653F474}"/>
                      </a:ext>
                    </a:extLst>
                  </p:cNvPr>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7" name="Straight Connector 456">
                    <a:extLst>
                      <a:ext uri="{FF2B5EF4-FFF2-40B4-BE49-F238E27FC236}">
                        <a16:creationId xmlns:a16="http://schemas.microsoft.com/office/drawing/2014/main" id="{2CEA4F93-57F0-4E39-AA44-9C5967FF7A1A}"/>
                      </a:ext>
                    </a:extLst>
                  </p:cNvPr>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8" name="Straight Connector 457">
                    <a:extLst>
                      <a:ext uri="{FF2B5EF4-FFF2-40B4-BE49-F238E27FC236}">
                        <a16:creationId xmlns:a16="http://schemas.microsoft.com/office/drawing/2014/main" id="{FE8259AD-2C5A-4354-9A20-CF39B496BB39}"/>
                      </a:ext>
                    </a:extLst>
                  </p:cNvPr>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1" name="Group 460">
                <a:extLst>
                  <a:ext uri="{FF2B5EF4-FFF2-40B4-BE49-F238E27FC236}">
                    <a16:creationId xmlns:a16="http://schemas.microsoft.com/office/drawing/2014/main" id="{37EA0E37-4BDD-492D-A1F9-9CAFD27BAF68}"/>
                  </a:ext>
                </a:extLst>
              </p:cNvPr>
              <p:cNvGrpSpPr/>
              <p:nvPr/>
            </p:nvGrpSpPr>
            <p:grpSpPr>
              <a:xfrm>
                <a:off x="4730526" y="1920761"/>
                <a:ext cx="427273" cy="427273"/>
                <a:chOff x="4297892" y="3537408"/>
                <a:chExt cx="502920" cy="502920"/>
              </a:xfrm>
            </p:grpSpPr>
            <p:sp>
              <p:nvSpPr>
                <p:cNvPr id="462" name="Oval 461">
                  <a:extLst>
                    <a:ext uri="{FF2B5EF4-FFF2-40B4-BE49-F238E27FC236}">
                      <a16:creationId xmlns:a16="http://schemas.microsoft.com/office/drawing/2014/main" id="{13CDA804-DB5A-4307-A023-0CC80A0EF8DC}"/>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63" name="Group 462">
                  <a:extLst>
                    <a:ext uri="{FF2B5EF4-FFF2-40B4-BE49-F238E27FC236}">
                      <a16:creationId xmlns:a16="http://schemas.microsoft.com/office/drawing/2014/main" id="{E1148E1A-7708-4777-8131-BA2F02938293}"/>
                    </a:ext>
                  </a:extLst>
                </p:cNvPr>
                <p:cNvGrpSpPr>
                  <a:grpSpLocks noChangeAspect="1"/>
                </p:cNvGrpSpPr>
                <p:nvPr/>
              </p:nvGrpSpPr>
              <p:grpSpPr>
                <a:xfrm>
                  <a:off x="4463811" y="3674568"/>
                  <a:ext cx="171082" cy="228600"/>
                  <a:chOff x="-1525209" y="4908418"/>
                  <a:chExt cx="198086" cy="264682"/>
                </a:xfrm>
              </p:grpSpPr>
              <p:sp>
                <p:nvSpPr>
                  <p:cNvPr id="464" name="Freeform 157">
                    <a:extLst>
                      <a:ext uri="{FF2B5EF4-FFF2-40B4-BE49-F238E27FC236}">
                        <a16:creationId xmlns:a16="http://schemas.microsoft.com/office/drawing/2014/main" id="{175EE074-5895-4CEE-9BBD-D6C29551AFAA}"/>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noAutofit/>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5" name="Rectangle 464">
                    <a:extLst>
                      <a:ext uri="{FF2B5EF4-FFF2-40B4-BE49-F238E27FC236}">
                        <a16:creationId xmlns:a16="http://schemas.microsoft.com/office/drawing/2014/main" id="{8E7F1EA7-DB21-4D1A-BB04-053BD98159BD}"/>
                      </a:ext>
                    </a:extLst>
                  </p:cNvPr>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66" name="Straight Connector 465">
                    <a:extLst>
                      <a:ext uri="{FF2B5EF4-FFF2-40B4-BE49-F238E27FC236}">
                        <a16:creationId xmlns:a16="http://schemas.microsoft.com/office/drawing/2014/main" id="{20EDF47E-347E-42D3-954A-8A681585B01E}"/>
                      </a:ext>
                    </a:extLst>
                  </p:cNvPr>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7" name="Straight Connector 466">
                    <a:extLst>
                      <a:ext uri="{FF2B5EF4-FFF2-40B4-BE49-F238E27FC236}">
                        <a16:creationId xmlns:a16="http://schemas.microsoft.com/office/drawing/2014/main" id="{EB216F0A-EC29-4B79-9432-3925B0ED8627}"/>
                      </a:ext>
                    </a:extLst>
                  </p:cNvPr>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8" name="Straight Connector 467">
                    <a:extLst>
                      <a:ext uri="{FF2B5EF4-FFF2-40B4-BE49-F238E27FC236}">
                        <a16:creationId xmlns:a16="http://schemas.microsoft.com/office/drawing/2014/main" id="{1195F06D-15DE-4556-95BE-A8B2C8EE40F7}"/>
                      </a:ext>
                    </a:extLst>
                  </p:cNvPr>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9" name="Straight Connector 468">
                    <a:extLst>
                      <a:ext uri="{FF2B5EF4-FFF2-40B4-BE49-F238E27FC236}">
                        <a16:creationId xmlns:a16="http://schemas.microsoft.com/office/drawing/2014/main" id="{ACFE56E9-4E1E-4404-BAB9-D8906531FF16}"/>
                      </a:ext>
                    </a:extLst>
                  </p:cNvPr>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0" name="Straight Connector 469">
                    <a:extLst>
                      <a:ext uri="{FF2B5EF4-FFF2-40B4-BE49-F238E27FC236}">
                        <a16:creationId xmlns:a16="http://schemas.microsoft.com/office/drawing/2014/main" id="{4BBDD97F-39AC-4E0F-BDAC-CF9E8D4A778C}"/>
                      </a:ext>
                    </a:extLst>
                  </p:cNvPr>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71" name="Group 470">
                <a:extLst>
                  <a:ext uri="{FF2B5EF4-FFF2-40B4-BE49-F238E27FC236}">
                    <a16:creationId xmlns:a16="http://schemas.microsoft.com/office/drawing/2014/main" id="{305DBDED-21D9-4EEA-949B-BC8629EC9014}"/>
                  </a:ext>
                </a:extLst>
              </p:cNvPr>
              <p:cNvGrpSpPr/>
              <p:nvPr/>
            </p:nvGrpSpPr>
            <p:grpSpPr>
              <a:xfrm>
                <a:off x="4734046" y="1828319"/>
                <a:ext cx="427273" cy="427273"/>
                <a:chOff x="4297892" y="2841460"/>
                <a:chExt cx="502920" cy="502920"/>
              </a:xfrm>
            </p:grpSpPr>
            <p:sp>
              <p:nvSpPr>
                <p:cNvPr id="472" name="Oval 471">
                  <a:extLst>
                    <a:ext uri="{FF2B5EF4-FFF2-40B4-BE49-F238E27FC236}">
                      <a16:creationId xmlns:a16="http://schemas.microsoft.com/office/drawing/2014/main" id="{A3CD1B9C-F6E7-4004-B5F7-DBCF862A6104}"/>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3" name="Group 472">
                  <a:extLst>
                    <a:ext uri="{FF2B5EF4-FFF2-40B4-BE49-F238E27FC236}">
                      <a16:creationId xmlns:a16="http://schemas.microsoft.com/office/drawing/2014/main" id="{F5C48413-4E97-45BD-B8FC-303B4E371664}"/>
                    </a:ext>
                  </a:extLst>
                </p:cNvPr>
                <p:cNvGrpSpPr>
                  <a:grpSpLocks noChangeAspect="1"/>
                </p:cNvGrpSpPr>
                <p:nvPr/>
              </p:nvGrpSpPr>
              <p:grpSpPr>
                <a:xfrm>
                  <a:off x="4457912" y="3026530"/>
                  <a:ext cx="182880" cy="132780"/>
                  <a:chOff x="-4119757" y="5792140"/>
                  <a:chExt cx="226376" cy="164360"/>
                </a:xfrm>
              </p:grpSpPr>
              <p:sp>
                <p:nvSpPr>
                  <p:cNvPr id="474" name="Rectangle 473">
                    <a:extLst>
                      <a:ext uri="{FF2B5EF4-FFF2-40B4-BE49-F238E27FC236}">
                        <a16:creationId xmlns:a16="http://schemas.microsoft.com/office/drawing/2014/main" id="{95784AE5-9849-4213-BECA-DAC18F9AE330}"/>
                      </a:ext>
                    </a:extLst>
                  </p:cNvPr>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5" name="Isosceles Triangle 150">
                    <a:extLst>
                      <a:ext uri="{FF2B5EF4-FFF2-40B4-BE49-F238E27FC236}">
                        <a16:creationId xmlns:a16="http://schemas.microsoft.com/office/drawing/2014/main" id="{548A92AA-3982-47A7-BCB6-8A76D947DBF4}"/>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76" name="Group 475">
                <a:extLst>
                  <a:ext uri="{FF2B5EF4-FFF2-40B4-BE49-F238E27FC236}">
                    <a16:creationId xmlns:a16="http://schemas.microsoft.com/office/drawing/2014/main" id="{C9DCFD8A-9605-4238-825D-AB7A24CF6602}"/>
                  </a:ext>
                </a:extLst>
              </p:cNvPr>
              <p:cNvGrpSpPr/>
              <p:nvPr/>
            </p:nvGrpSpPr>
            <p:grpSpPr>
              <a:xfrm>
                <a:off x="4774899" y="1878045"/>
                <a:ext cx="427273" cy="427273"/>
                <a:chOff x="4297892" y="4929305"/>
                <a:chExt cx="502920" cy="502920"/>
              </a:xfrm>
            </p:grpSpPr>
            <p:sp>
              <p:nvSpPr>
                <p:cNvPr id="477" name="Oval 476">
                  <a:extLst>
                    <a:ext uri="{FF2B5EF4-FFF2-40B4-BE49-F238E27FC236}">
                      <a16:creationId xmlns:a16="http://schemas.microsoft.com/office/drawing/2014/main" id="{425E73FF-D413-4C10-A011-12F617E672A1}"/>
                    </a:ext>
                  </a:extLst>
                </p:cNvPr>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8" name="Group 477">
                  <a:extLst>
                    <a:ext uri="{FF2B5EF4-FFF2-40B4-BE49-F238E27FC236}">
                      <a16:creationId xmlns:a16="http://schemas.microsoft.com/office/drawing/2014/main" id="{9F0CA331-4606-4A91-B993-835A865541C8}"/>
                    </a:ext>
                  </a:extLst>
                </p:cNvPr>
                <p:cNvGrpSpPr>
                  <a:grpSpLocks noChangeAspect="1"/>
                </p:cNvGrpSpPr>
                <p:nvPr/>
              </p:nvGrpSpPr>
              <p:grpSpPr>
                <a:xfrm>
                  <a:off x="4435052" y="5091258"/>
                  <a:ext cx="228600" cy="179015"/>
                  <a:chOff x="-2178049" y="6200634"/>
                  <a:chExt cx="295707" cy="231567"/>
                </a:xfrm>
              </p:grpSpPr>
              <p:sp>
                <p:nvSpPr>
                  <p:cNvPr id="479" name="Freeform 134">
                    <a:extLst>
                      <a:ext uri="{FF2B5EF4-FFF2-40B4-BE49-F238E27FC236}">
                        <a16:creationId xmlns:a16="http://schemas.microsoft.com/office/drawing/2014/main" id="{29ABD0B4-A7E3-4109-B7F4-2267C6B42AA4}"/>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80" name="Freeform 135">
                    <a:extLst>
                      <a:ext uri="{FF2B5EF4-FFF2-40B4-BE49-F238E27FC236}">
                        <a16:creationId xmlns:a16="http://schemas.microsoft.com/office/drawing/2014/main" id="{A3F3126B-CFDB-45A2-AC4A-0665B56D08D9}"/>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81" name="Group 480">
                <a:extLst>
                  <a:ext uri="{FF2B5EF4-FFF2-40B4-BE49-F238E27FC236}">
                    <a16:creationId xmlns:a16="http://schemas.microsoft.com/office/drawing/2014/main" id="{D2215ADD-6D25-4B41-B77C-9F18823FAD51}"/>
                  </a:ext>
                </a:extLst>
              </p:cNvPr>
              <p:cNvGrpSpPr/>
              <p:nvPr/>
            </p:nvGrpSpPr>
            <p:grpSpPr>
              <a:xfrm>
                <a:off x="4703201" y="2047650"/>
                <a:ext cx="427273" cy="427273"/>
                <a:chOff x="4297892" y="4233356"/>
                <a:chExt cx="502920" cy="502920"/>
              </a:xfrm>
            </p:grpSpPr>
            <p:sp>
              <p:nvSpPr>
                <p:cNvPr id="482" name="Oval 481">
                  <a:extLst>
                    <a:ext uri="{FF2B5EF4-FFF2-40B4-BE49-F238E27FC236}">
                      <a16:creationId xmlns:a16="http://schemas.microsoft.com/office/drawing/2014/main" id="{88BFD48F-4D34-4DC0-8CD9-D151198F4D3C}"/>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83" name="Group 482">
                  <a:extLst>
                    <a:ext uri="{FF2B5EF4-FFF2-40B4-BE49-F238E27FC236}">
                      <a16:creationId xmlns:a16="http://schemas.microsoft.com/office/drawing/2014/main" id="{01DF0F27-B5A4-42E6-AAA0-8073A331E3FE}"/>
                    </a:ext>
                  </a:extLst>
                </p:cNvPr>
                <p:cNvGrpSpPr>
                  <a:grpSpLocks noChangeAspect="1"/>
                </p:cNvGrpSpPr>
                <p:nvPr/>
              </p:nvGrpSpPr>
              <p:grpSpPr>
                <a:xfrm>
                  <a:off x="4433862" y="4381519"/>
                  <a:ext cx="230981" cy="206595"/>
                  <a:chOff x="-1320398" y="7123634"/>
                  <a:chExt cx="302577" cy="270631"/>
                </a:xfrm>
                <a:noFill/>
              </p:grpSpPr>
              <p:sp>
                <p:nvSpPr>
                  <p:cNvPr id="484" name="Oval 483">
                    <a:extLst>
                      <a:ext uri="{FF2B5EF4-FFF2-40B4-BE49-F238E27FC236}">
                        <a16:creationId xmlns:a16="http://schemas.microsoft.com/office/drawing/2014/main" id="{7EA41950-12F9-42FB-8082-260C87DA21D2}"/>
                      </a:ext>
                    </a:extLst>
                  </p:cNvPr>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5" name="Freeform 114">
                    <a:extLst>
                      <a:ext uri="{FF2B5EF4-FFF2-40B4-BE49-F238E27FC236}">
                        <a16:creationId xmlns:a16="http://schemas.microsoft.com/office/drawing/2014/main" id="{2FA46D26-F5F5-457F-908F-6D853A38AF4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6" name="Freeform 108">
                    <a:extLst>
                      <a:ext uri="{FF2B5EF4-FFF2-40B4-BE49-F238E27FC236}">
                        <a16:creationId xmlns:a16="http://schemas.microsoft.com/office/drawing/2014/main" id="{BEBC3E8A-1741-4274-AB39-5FEBD439E36B}"/>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7" name="Oval 113">
                    <a:extLst>
                      <a:ext uri="{FF2B5EF4-FFF2-40B4-BE49-F238E27FC236}">
                        <a16:creationId xmlns:a16="http://schemas.microsoft.com/office/drawing/2014/main" id="{60AC8548-1F7B-466B-9855-C384AFAD33E4}"/>
                      </a:ext>
                    </a:extLst>
                  </p:cNvPr>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8" name="Freeform 114">
                    <a:extLst>
                      <a:ext uri="{FF2B5EF4-FFF2-40B4-BE49-F238E27FC236}">
                        <a16:creationId xmlns:a16="http://schemas.microsoft.com/office/drawing/2014/main" id="{3E29B1F6-9D20-4AE6-B50C-A7B6D27179D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89" name="Group 488">
                <a:extLst>
                  <a:ext uri="{FF2B5EF4-FFF2-40B4-BE49-F238E27FC236}">
                    <a16:creationId xmlns:a16="http://schemas.microsoft.com/office/drawing/2014/main" id="{6953507B-8EB0-4D4E-BEEF-5F4B6ECF15F8}"/>
                  </a:ext>
                </a:extLst>
              </p:cNvPr>
              <p:cNvGrpSpPr/>
              <p:nvPr/>
            </p:nvGrpSpPr>
            <p:grpSpPr>
              <a:xfrm>
                <a:off x="4721449" y="1993683"/>
                <a:ext cx="427273" cy="427273"/>
                <a:chOff x="4811474" y="5817220"/>
                <a:chExt cx="502920" cy="502920"/>
              </a:xfrm>
            </p:grpSpPr>
            <p:sp>
              <p:nvSpPr>
                <p:cNvPr id="490" name="Oval 489">
                  <a:extLst>
                    <a:ext uri="{FF2B5EF4-FFF2-40B4-BE49-F238E27FC236}">
                      <a16:creationId xmlns:a16="http://schemas.microsoft.com/office/drawing/2014/main" id="{88C1C852-5B42-4DED-8839-10C15F639CD1}"/>
                    </a:ext>
                  </a:extLst>
                </p:cNvPr>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1" name="Group 490">
                  <a:extLst>
                    <a:ext uri="{FF2B5EF4-FFF2-40B4-BE49-F238E27FC236}">
                      <a16:creationId xmlns:a16="http://schemas.microsoft.com/office/drawing/2014/main" id="{98F333B5-00C7-4CD2-854E-2CE1F21297AF}"/>
                    </a:ext>
                  </a:extLst>
                </p:cNvPr>
                <p:cNvGrpSpPr/>
                <p:nvPr/>
              </p:nvGrpSpPr>
              <p:grpSpPr>
                <a:xfrm>
                  <a:off x="4994501" y="5972567"/>
                  <a:ext cx="136866" cy="173176"/>
                  <a:chOff x="4989898" y="5967253"/>
                  <a:chExt cx="136866" cy="173176"/>
                </a:xfrm>
              </p:grpSpPr>
              <p:sp>
                <p:nvSpPr>
                  <p:cNvPr id="492" name="Freeform 38">
                    <a:extLst>
                      <a:ext uri="{FF2B5EF4-FFF2-40B4-BE49-F238E27FC236}">
                        <a16:creationId xmlns:a16="http://schemas.microsoft.com/office/drawing/2014/main" id="{381B5059-DC3A-4B32-8573-3BF9AFAD01A0}"/>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493" name="Group 492">
                    <a:extLst>
                      <a:ext uri="{FF2B5EF4-FFF2-40B4-BE49-F238E27FC236}">
                        <a16:creationId xmlns:a16="http://schemas.microsoft.com/office/drawing/2014/main" id="{D45F466F-2773-47A6-9818-03D8F0A6024B}"/>
                      </a:ext>
                    </a:extLst>
                  </p:cNvPr>
                  <p:cNvGrpSpPr/>
                  <p:nvPr/>
                </p:nvGrpSpPr>
                <p:grpSpPr>
                  <a:xfrm>
                    <a:off x="4989898" y="5967253"/>
                    <a:ext cx="136866" cy="173176"/>
                    <a:chOff x="4989898" y="5967253"/>
                    <a:chExt cx="136866" cy="173176"/>
                  </a:xfrm>
                </p:grpSpPr>
                <p:sp>
                  <p:nvSpPr>
                    <p:cNvPr id="494" name="Line 37">
                      <a:extLst>
                        <a:ext uri="{FF2B5EF4-FFF2-40B4-BE49-F238E27FC236}">
                          <a16:creationId xmlns:a16="http://schemas.microsoft.com/office/drawing/2014/main" id="{211DBC93-F076-4520-AE09-E6C4E7BF066B}"/>
                        </a:ext>
                      </a:extLst>
                    </p:cNvPr>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495" name="Rectangle 39">
                      <a:extLst>
                        <a:ext uri="{FF2B5EF4-FFF2-40B4-BE49-F238E27FC236}">
                          <a16:creationId xmlns:a16="http://schemas.microsoft.com/office/drawing/2014/main" id="{82AC6BE6-C891-4F85-954A-4DB444DA7762}"/>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496" name="Group 495">
                <a:extLst>
                  <a:ext uri="{FF2B5EF4-FFF2-40B4-BE49-F238E27FC236}">
                    <a16:creationId xmlns:a16="http://schemas.microsoft.com/office/drawing/2014/main" id="{D3B735A4-1087-4EFC-BCDC-1A3BD76E1E01}"/>
                  </a:ext>
                </a:extLst>
              </p:cNvPr>
              <p:cNvGrpSpPr/>
              <p:nvPr/>
            </p:nvGrpSpPr>
            <p:grpSpPr>
              <a:xfrm>
                <a:off x="4844120" y="2028479"/>
                <a:ext cx="427273" cy="427273"/>
                <a:chOff x="3660732" y="2154621"/>
                <a:chExt cx="502920" cy="502920"/>
              </a:xfrm>
            </p:grpSpPr>
            <p:sp>
              <p:nvSpPr>
                <p:cNvPr id="497" name="Oval 496">
                  <a:extLst>
                    <a:ext uri="{FF2B5EF4-FFF2-40B4-BE49-F238E27FC236}">
                      <a16:creationId xmlns:a16="http://schemas.microsoft.com/office/drawing/2014/main" id="{90CF4749-DE36-4E70-A7E2-086076BB3448}"/>
                    </a:ext>
                  </a:extLst>
                </p:cNvPr>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8" name="Group 4">
                  <a:extLst>
                    <a:ext uri="{FF2B5EF4-FFF2-40B4-BE49-F238E27FC236}">
                      <a16:creationId xmlns:a16="http://schemas.microsoft.com/office/drawing/2014/main" id="{A5E61015-7366-435B-ACA8-D09016871328}"/>
                    </a:ext>
                  </a:extLst>
                </p:cNvPr>
                <p:cNvGrpSpPr>
                  <a:grpSpLocks noChangeAspect="1"/>
                </p:cNvGrpSpPr>
                <p:nvPr/>
              </p:nvGrpSpPr>
              <p:grpSpPr bwMode="auto">
                <a:xfrm>
                  <a:off x="3827895" y="2292208"/>
                  <a:ext cx="185124" cy="212054"/>
                  <a:chOff x="3590" y="1796"/>
                  <a:chExt cx="660" cy="756"/>
                </a:xfrm>
              </p:grpSpPr>
              <p:sp>
                <p:nvSpPr>
                  <p:cNvPr id="499" name="Freeform 5">
                    <a:extLst>
                      <a:ext uri="{FF2B5EF4-FFF2-40B4-BE49-F238E27FC236}">
                        <a16:creationId xmlns:a16="http://schemas.microsoft.com/office/drawing/2014/main" id="{1C0675D6-16EF-494C-884C-22B6F9398086}"/>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0" name="Freeform 6">
                    <a:extLst>
                      <a:ext uri="{FF2B5EF4-FFF2-40B4-BE49-F238E27FC236}">
                        <a16:creationId xmlns:a16="http://schemas.microsoft.com/office/drawing/2014/main" id="{90AEECEA-6752-4FCF-973B-ADFB91A1ECBF}"/>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1" name="Freeform 7">
                    <a:extLst>
                      <a:ext uri="{FF2B5EF4-FFF2-40B4-BE49-F238E27FC236}">
                        <a16:creationId xmlns:a16="http://schemas.microsoft.com/office/drawing/2014/main" id="{BB86661A-687B-4B14-B3E5-A148333431DC}"/>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2" name="Freeform 8">
                    <a:extLst>
                      <a:ext uri="{FF2B5EF4-FFF2-40B4-BE49-F238E27FC236}">
                        <a16:creationId xmlns:a16="http://schemas.microsoft.com/office/drawing/2014/main" id="{028108BA-BD35-47F6-95B1-F80E4183A644}"/>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3" name="Freeform 9">
                    <a:extLst>
                      <a:ext uri="{FF2B5EF4-FFF2-40B4-BE49-F238E27FC236}">
                        <a16:creationId xmlns:a16="http://schemas.microsoft.com/office/drawing/2014/main" id="{2E59471D-2564-47FB-A2E3-ED009129B7BD}"/>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4" name="Oval 10">
                    <a:extLst>
                      <a:ext uri="{FF2B5EF4-FFF2-40B4-BE49-F238E27FC236}">
                        <a16:creationId xmlns:a16="http://schemas.microsoft.com/office/drawing/2014/main" id="{B91496E5-0F22-48F8-8012-FFA985D3761B}"/>
                      </a:ext>
                    </a:extLst>
                  </p:cNvPr>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0" name="Group 219">
                <a:extLst>
                  <a:ext uri="{FF2B5EF4-FFF2-40B4-BE49-F238E27FC236}">
                    <a16:creationId xmlns:a16="http://schemas.microsoft.com/office/drawing/2014/main" id="{899F9CDC-2712-4FBB-977C-B9E465A8F9C6}"/>
                  </a:ext>
                </a:extLst>
              </p:cNvPr>
              <p:cNvGrpSpPr/>
              <p:nvPr/>
            </p:nvGrpSpPr>
            <p:grpSpPr>
              <a:xfrm>
                <a:off x="4527467" y="1751261"/>
                <a:ext cx="808233" cy="808233"/>
                <a:chOff x="5825513" y="5361671"/>
                <a:chExt cx="640080" cy="640080"/>
              </a:xfrm>
              <a:effectLst>
                <a:outerShdw blurRad="165100" dist="228600" dir="5400000" sx="72000" sy="72000" algn="t" rotWithShape="0">
                  <a:prstClr val="black">
                    <a:alpha val="40000"/>
                  </a:prstClr>
                </a:outerShdw>
              </a:effectLst>
            </p:grpSpPr>
            <p:sp>
              <p:nvSpPr>
                <p:cNvPr id="221" name="Oval 220">
                  <a:extLst>
                    <a:ext uri="{FF2B5EF4-FFF2-40B4-BE49-F238E27FC236}">
                      <a16:creationId xmlns:a16="http://schemas.microsoft.com/office/drawing/2014/main" id="{7FA0ED4B-AE3B-4042-BF6D-0EE27AF459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2" name="Picture 221">
                  <a:extLst>
                    <a:ext uri="{FF2B5EF4-FFF2-40B4-BE49-F238E27FC236}">
                      <a16:creationId xmlns:a16="http://schemas.microsoft.com/office/drawing/2014/main" id="{6A3EE5C6-6DBF-4F56-972B-C7406361E8BD}"/>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grpSp>
        <p:grpSp>
          <p:nvGrpSpPr>
            <p:cNvPr id="10" name="Group 9">
              <a:extLst>
                <a:ext uri="{FF2B5EF4-FFF2-40B4-BE49-F238E27FC236}">
                  <a16:creationId xmlns:a16="http://schemas.microsoft.com/office/drawing/2014/main" id="{FAA736A5-7C76-4A5D-ACEF-95B704C8DC94}"/>
                </a:ext>
              </a:extLst>
            </p:cNvPr>
            <p:cNvGrpSpPr/>
            <p:nvPr/>
          </p:nvGrpSpPr>
          <p:grpSpPr>
            <a:xfrm>
              <a:off x="2244133" y="1745835"/>
              <a:ext cx="798336" cy="798336"/>
              <a:chOff x="2244133" y="1777815"/>
              <a:chExt cx="798336" cy="798336"/>
            </a:xfrm>
          </p:grpSpPr>
          <p:grpSp>
            <p:nvGrpSpPr>
              <p:cNvPr id="521" name="Group 520">
                <a:extLst>
                  <a:ext uri="{FF2B5EF4-FFF2-40B4-BE49-F238E27FC236}">
                    <a16:creationId xmlns:a16="http://schemas.microsoft.com/office/drawing/2014/main" id="{381487E4-DB36-41F1-8BF8-007C1C30EA31}"/>
                  </a:ext>
                </a:extLst>
              </p:cNvPr>
              <p:cNvGrpSpPr/>
              <p:nvPr/>
            </p:nvGrpSpPr>
            <p:grpSpPr>
              <a:xfrm>
                <a:off x="2475685" y="1990328"/>
                <a:ext cx="427273" cy="427273"/>
                <a:chOff x="4297892" y="2841460"/>
                <a:chExt cx="502920" cy="502920"/>
              </a:xfrm>
            </p:grpSpPr>
            <p:sp>
              <p:nvSpPr>
                <p:cNvPr id="522" name="Oval 521">
                  <a:extLst>
                    <a:ext uri="{FF2B5EF4-FFF2-40B4-BE49-F238E27FC236}">
                      <a16:creationId xmlns:a16="http://schemas.microsoft.com/office/drawing/2014/main" id="{699FB996-52BF-4F78-9CFA-8A5067C83703}"/>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3" name="Freeform 236">
                  <a:extLst>
                    <a:ext uri="{FF2B5EF4-FFF2-40B4-BE49-F238E27FC236}">
                      <a16:creationId xmlns:a16="http://schemas.microsoft.com/office/drawing/2014/main" id="{33DD5E6F-C5C2-4BFD-AF2C-A4B41EA762A2}"/>
                    </a:ext>
                  </a:extLst>
                </p:cNvPr>
                <p:cNvSpPr/>
                <p:nvPr/>
              </p:nvSpPr>
              <p:spPr bwMode="auto">
                <a:xfrm>
                  <a:off x="4457912" y="3001480"/>
                  <a:ext cx="182880" cy="18288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4" name="Group 523">
                <a:extLst>
                  <a:ext uri="{FF2B5EF4-FFF2-40B4-BE49-F238E27FC236}">
                    <a16:creationId xmlns:a16="http://schemas.microsoft.com/office/drawing/2014/main" id="{40D0A3C6-1E44-4366-BCA6-ED3A46D17086}"/>
                  </a:ext>
                </a:extLst>
              </p:cNvPr>
              <p:cNvGrpSpPr/>
              <p:nvPr/>
            </p:nvGrpSpPr>
            <p:grpSpPr>
              <a:xfrm>
                <a:off x="2519949" y="1984975"/>
                <a:ext cx="427273" cy="427273"/>
                <a:chOff x="10634100" y="3287027"/>
                <a:chExt cx="502920" cy="502920"/>
              </a:xfrm>
            </p:grpSpPr>
            <p:sp>
              <p:nvSpPr>
                <p:cNvPr id="525" name="Oval 524">
                  <a:extLst>
                    <a:ext uri="{FF2B5EF4-FFF2-40B4-BE49-F238E27FC236}">
                      <a16:creationId xmlns:a16="http://schemas.microsoft.com/office/drawing/2014/main" id="{54A904B1-DFB3-484B-AA3C-CE50E0C7C73B}"/>
                    </a:ext>
                  </a:extLst>
                </p:cNvPr>
                <p:cNvSpPr/>
                <p:nvPr/>
              </p:nvSpPr>
              <p:spPr bwMode="auto">
                <a:xfrm>
                  <a:off x="10634100" y="328702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26" name="Group 28">
                  <a:extLst>
                    <a:ext uri="{FF2B5EF4-FFF2-40B4-BE49-F238E27FC236}">
                      <a16:creationId xmlns:a16="http://schemas.microsoft.com/office/drawing/2014/main" id="{D80F64FA-871D-42FE-BAD0-3473C2E29093}"/>
                    </a:ext>
                  </a:extLst>
                </p:cNvPr>
                <p:cNvGrpSpPr>
                  <a:grpSpLocks noChangeAspect="1"/>
                </p:cNvGrpSpPr>
                <p:nvPr/>
              </p:nvGrpSpPr>
              <p:grpSpPr bwMode="auto">
                <a:xfrm>
                  <a:off x="10794120" y="3482394"/>
                  <a:ext cx="182880" cy="112186"/>
                  <a:chOff x="5219" y="2831"/>
                  <a:chExt cx="238" cy="146"/>
                </a:xfrm>
              </p:grpSpPr>
              <p:sp>
                <p:nvSpPr>
                  <p:cNvPr id="527" name="Line 29">
                    <a:extLst>
                      <a:ext uri="{FF2B5EF4-FFF2-40B4-BE49-F238E27FC236}">
                        <a16:creationId xmlns:a16="http://schemas.microsoft.com/office/drawing/2014/main" id="{E9526E75-EE1B-46ED-8E77-643A8C32FFC3}"/>
                      </a:ext>
                    </a:extLst>
                  </p:cNvPr>
                  <p:cNvSpPr>
                    <a:spLocks noChangeShapeType="1"/>
                  </p:cNvSpPr>
                  <p:nvPr/>
                </p:nvSpPr>
                <p:spPr bwMode="auto">
                  <a:xfrm>
                    <a:off x="5219" y="2870"/>
                    <a:ext cx="0" cy="6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8" name="Line 30">
                    <a:extLst>
                      <a:ext uri="{FF2B5EF4-FFF2-40B4-BE49-F238E27FC236}">
                        <a16:creationId xmlns:a16="http://schemas.microsoft.com/office/drawing/2014/main" id="{4BF46CCB-03A0-44D6-BDB8-3989F3482E87}"/>
                      </a:ext>
                    </a:extLst>
                  </p:cNvPr>
                  <p:cNvSpPr>
                    <a:spLocks noChangeShapeType="1"/>
                  </p:cNvSpPr>
                  <p:nvPr/>
                </p:nvSpPr>
                <p:spPr bwMode="auto">
                  <a:xfrm>
                    <a:off x="5219" y="2865"/>
                    <a:ext cx="0" cy="63"/>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9" name="Freeform 31">
                    <a:extLst>
                      <a:ext uri="{FF2B5EF4-FFF2-40B4-BE49-F238E27FC236}">
                        <a16:creationId xmlns:a16="http://schemas.microsoft.com/office/drawing/2014/main" id="{70F32136-2A84-4E8A-BB6E-8F804C387141}"/>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0" name="Freeform 32">
                    <a:extLst>
                      <a:ext uri="{FF2B5EF4-FFF2-40B4-BE49-F238E27FC236}">
                        <a16:creationId xmlns:a16="http://schemas.microsoft.com/office/drawing/2014/main" id="{8BA0E9FF-8119-452D-B038-043377FC957E}"/>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1" name="Group 530">
                <a:extLst>
                  <a:ext uri="{FF2B5EF4-FFF2-40B4-BE49-F238E27FC236}">
                    <a16:creationId xmlns:a16="http://schemas.microsoft.com/office/drawing/2014/main" id="{AD4FC931-B910-4251-9334-7809FF90101C}"/>
                  </a:ext>
                </a:extLst>
              </p:cNvPr>
              <p:cNvGrpSpPr/>
              <p:nvPr/>
            </p:nvGrpSpPr>
            <p:grpSpPr>
              <a:xfrm>
                <a:off x="2502566" y="1912604"/>
                <a:ext cx="427273" cy="427273"/>
                <a:chOff x="457200" y="3537408"/>
                <a:chExt cx="502920" cy="502920"/>
              </a:xfrm>
            </p:grpSpPr>
            <p:sp>
              <p:nvSpPr>
                <p:cNvPr id="532" name="Oval 531">
                  <a:extLst>
                    <a:ext uri="{FF2B5EF4-FFF2-40B4-BE49-F238E27FC236}">
                      <a16:creationId xmlns:a16="http://schemas.microsoft.com/office/drawing/2014/main" id="{6DF5E414-E288-4B54-A717-0B02A8F410A5}"/>
                    </a:ext>
                  </a:extLst>
                </p:cNvPr>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3" name="Group 17">
                  <a:extLst>
                    <a:ext uri="{FF2B5EF4-FFF2-40B4-BE49-F238E27FC236}">
                      <a16:creationId xmlns:a16="http://schemas.microsoft.com/office/drawing/2014/main" id="{154CFF2D-92EE-4832-AFCC-3156F71DE5C1}"/>
                    </a:ext>
                  </a:extLst>
                </p:cNvPr>
                <p:cNvGrpSpPr>
                  <a:grpSpLocks noChangeAspect="1"/>
                </p:cNvGrpSpPr>
                <p:nvPr/>
              </p:nvGrpSpPr>
              <p:grpSpPr bwMode="auto">
                <a:xfrm>
                  <a:off x="617220" y="3697428"/>
                  <a:ext cx="182880" cy="182880"/>
                  <a:chOff x="3800" y="2086"/>
                  <a:chExt cx="236" cy="236"/>
                </a:xfrm>
              </p:grpSpPr>
              <p:sp>
                <p:nvSpPr>
                  <p:cNvPr id="534" name="Freeform 18">
                    <a:extLst>
                      <a:ext uri="{FF2B5EF4-FFF2-40B4-BE49-F238E27FC236}">
                        <a16:creationId xmlns:a16="http://schemas.microsoft.com/office/drawing/2014/main" id="{01ACAF40-DDA6-4178-83A0-32EE4CD8466F}"/>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5" name="Freeform 19">
                    <a:extLst>
                      <a:ext uri="{FF2B5EF4-FFF2-40B4-BE49-F238E27FC236}">
                        <a16:creationId xmlns:a16="http://schemas.microsoft.com/office/drawing/2014/main" id="{02A36418-6A06-4329-B007-02123CD1FECE}"/>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50" name="Group 549">
                <a:extLst>
                  <a:ext uri="{FF2B5EF4-FFF2-40B4-BE49-F238E27FC236}">
                    <a16:creationId xmlns:a16="http://schemas.microsoft.com/office/drawing/2014/main" id="{A5351BBB-3439-4B29-B360-771DC427FAEC}"/>
                  </a:ext>
                </a:extLst>
              </p:cNvPr>
              <p:cNvGrpSpPr/>
              <p:nvPr/>
            </p:nvGrpSpPr>
            <p:grpSpPr>
              <a:xfrm>
                <a:off x="2455520" y="2085957"/>
                <a:ext cx="427273" cy="427273"/>
                <a:chOff x="1778799" y="-768144"/>
                <a:chExt cx="492964" cy="492964"/>
              </a:xfrm>
            </p:grpSpPr>
            <p:sp>
              <p:nvSpPr>
                <p:cNvPr id="551" name="Oval 550">
                  <a:extLst>
                    <a:ext uri="{FF2B5EF4-FFF2-40B4-BE49-F238E27FC236}">
                      <a16:creationId xmlns:a16="http://schemas.microsoft.com/office/drawing/2014/main" id="{CEF0B5E8-0234-412C-9C70-AD5B1ABBB70A}"/>
                    </a:ext>
                  </a:extLst>
                </p:cNvPr>
                <p:cNvSpPr/>
                <p:nvPr/>
              </p:nvSpPr>
              <p:spPr bwMode="auto">
                <a:xfrm>
                  <a:off x="1778799"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52" name="Group 551">
                  <a:extLst>
                    <a:ext uri="{FF2B5EF4-FFF2-40B4-BE49-F238E27FC236}">
                      <a16:creationId xmlns:a16="http://schemas.microsoft.com/office/drawing/2014/main" id="{6C1393B1-4E9D-4345-8674-1760484E1876}"/>
                    </a:ext>
                  </a:extLst>
                </p:cNvPr>
                <p:cNvGrpSpPr/>
                <p:nvPr/>
              </p:nvGrpSpPr>
              <p:grpSpPr>
                <a:xfrm>
                  <a:off x="1926334" y="-611489"/>
                  <a:ext cx="206070" cy="149752"/>
                  <a:chOff x="2169760" y="4518971"/>
                  <a:chExt cx="255587" cy="185737"/>
                </a:xfrm>
              </p:grpSpPr>
              <p:sp>
                <p:nvSpPr>
                  <p:cNvPr id="553" name="Freeform 29">
                    <a:extLst>
                      <a:ext uri="{FF2B5EF4-FFF2-40B4-BE49-F238E27FC236}">
                        <a16:creationId xmlns:a16="http://schemas.microsoft.com/office/drawing/2014/main" id="{CB33840D-1100-42DE-9B88-2A283E46BA27}"/>
                      </a:ext>
                    </a:extLst>
                  </p:cNvPr>
                  <p:cNvSpPr>
                    <a:spLocks/>
                  </p:cNvSpPr>
                  <p:nvPr/>
                </p:nvSpPr>
                <p:spPr bwMode="auto">
                  <a:xfrm>
                    <a:off x="2169760" y="4545958"/>
                    <a:ext cx="255587" cy="158750"/>
                  </a:xfrm>
                  <a:custGeom>
                    <a:avLst/>
                    <a:gdLst>
                      <a:gd name="T0" fmla="*/ 131 w 222"/>
                      <a:gd name="T1" fmla="*/ 0 h 136"/>
                      <a:gd name="T2" fmla="*/ 213 w 222"/>
                      <a:gd name="T3" fmla="*/ 0 h 136"/>
                      <a:gd name="T4" fmla="*/ 222 w 222"/>
                      <a:gd name="T5" fmla="*/ 9 h 136"/>
                      <a:gd name="T6" fmla="*/ 222 w 222"/>
                      <a:gd name="T7" fmla="*/ 127 h 136"/>
                      <a:gd name="T8" fmla="*/ 213 w 222"/>
                      <a:gd name="T9" fmla="*/ 136 h 136"/>
                      <a:gd name="T10" fmla="*/ 9 w 222"/>
                      <a:gd name="T11" fmla="*/ 136 h 136"/>
                      <a:gd name="T12" fmla="*/ 0 w 222"/>
                      <a:gd name="T13" fmla="*/ 127 h 136"/>
                      <a:gd name="T14" fmla="*/ 0 w 222"/>
                      <a:gd name="T15" fmla="*/ 9 h 136"/>
                      <a:gd name="T16" fmla="*/ 9 w 222"/>
                      <a:gd name="T17" fmla="*/ 0 h 136"/>
                      <a:gd name="T18" fmla="*/ 87 w 22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36">
                        <a:moveTo>
                          <a:pt x="131" y="0"/>
                        </a:moveTo>
                        <a:cubicBezTo>
                          <a:pt x="213" y="0"/>
                          <a:pt x="213" y="0"/>
                          <a:pt x="213" y="0"/>
                        </a:cubicBezTo>
                        <a:cubicBezTo>
                          <a:pt x="218" y="0"/>
                          <a:pt x="222" y="4"/>
                          <a:pt x="222" y="9"/>
                        </a:cubicBezTo>
                        <a:cubicBezTo>
                          <a:pt x="222" y="127"/>
                          <a:pt x="222" y="127"/>
                          <a:pt x="222" y="127"/>
                        </a:cubicBezTo>
                        <a:cubicBezTo>
                          <a:pt x="222" y="132"/>
                          <a:pt x="218" y="136"/>
                          <a:pt x="213" y="136"/>
                        </a:cubicBezTo>
                        <a:cubicBezTo>
                          <a:pt x="9" y="136"/>
                          <a:pt x="9" y="136"/>
                          <a:pt x="9" y="136"/>
                        </a:cubicBezTo>
                        <a:cubicBezTo>
                          <a:pt x="4" y="136"/>
                          <a:pt x="0" y="132"/>
                          <a:pt x="0" y="127"/>
                        </a:cubicBezTo>
                        <a:cubicBezTo>
                          <a:pt x="0" y="9"/>
                          <a:pt x="0" y="9"/>
                          <a:pt x="0" y="9"/>
                        </a:cubicBezTo>
                        <a:cubicBezTo>
                          <a:pt x="0" y="4"/>
                          <a:pt x="4" y="0"/>
                          <a:pt x="9" y="0"/>
                        </a:cubicBezTo>
                        <a:cubicBezTo>
                          <a:pt x="87" y="0"/>
                          <a:pt x="87" y="0"/>
                          <a:pt x="87" y="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4" name="Oval 30">
                    <a:extLst>
                      <a:ext uri="{FF2B5EF4-FFF2-40B4-BE49-F238E27FC236}">
                        <a16:creationId xmlns:a16="http://schemas.microsoft.com/office/drawing/2014/main" id="{5662163F-4C20-4CDA-BE11-A1BBED0469CA}"/>
                      </a:ext>
                    </a:extLst>
                  </p:cNvPr>
                  <p:cNvSpPr>
                    <a:spLocks noChangeArrowheads="1"/>
                  </p:cNvSpPr>
                  <p:nvPr/>
                </p:nvSpPr>
                <p:spPr bwMode="auto">
                  <a:xfrm>
                    <a:off x="2207860" y="4585646"/>
                    <a:ext cx="47625" cy="47625"/>
                  </a:xfrm>
                  <a:prstGeom prst="ellipse">
                    <a:avLst/>
                  </a:pr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5" name="Freeform 31">
                    <a:extLst>
                      <a:ext uri="{FF2B5EF4-FFF2-40B4-BE49-F238E27FC236}">
                        <a16:creationId xmlns:a16="http://schemas.microsoft.com/office/drawing/2014/main" id="{CAAAB1A8-63FE-4193-A83E-36795ED1B877}"/>
                      </a:ext>
                    </a:extLst>
                  </p:cNvPr>
                  <p:cNvSpPr>
                    <a:spLocks/>
                  </p:cNvSpPr>
                  <p:nvPr/>
                </p:nvSpPr>
                <p:spPr bwMode="auto">
                  <a:xfrm>
                    <a:off x="2198335" y="4639621"/>
                    <a:ext cx="68262" cy="34925"/>
                  </a:xfrm>
                  <a:custGeom>
                    <a:avLst/>
                    <a:gdLst>
                      <a:gd name="T0" fmla="*/ 60 w 60"/>
                      <a:gd name="T1" fmla="*/ 30 h 30"/>
                      <a:gd name="T2" fmla="*/ 30 w 60"/>
                      <a:gd name="T3" fmla="*/ 0 h 30"/>
                      <a:gd name="T4" fmla="*/ 0 w 60"/>
                      <a:gd name="T5" fmla="*/ 30 h 30"/>
                    </a:gdLst>
                    <a:ahLst/>
                    <a:cxnLst>
                      <a:cxn ang="0">
                        <a:pos x="T0" y="T1"/>
                      </a:cxn>
                      <a:cxn ang="0">
                        <a:pos x="T2" y="T3"/>
                      </a:cxn>
                      <a:cxn ang="0">
                        <a:pos x="T4" y="T5"/>
                      </a:cxn>
                    </a:cxnLst>
                    <a:rect l="0" t="0" r="r" b="b"/>
                    <a:pathLst>
                      <a:path w="60" h="30">
                        <a:moveTo>
                          <a:pt x="60" y="30"/>
                        </a:moveTo>
                        <a:cubicBezTo>
                          <a:pt x="60" y="13"/>
                          <a:pt x="46" y="0"/>
                          <a:pt x="30" y="0"/>
                        </a:cubicBezTo>
                        <a:cubicBezTo>
                          <a:pt x="13" y="0"/>
                          <a:pt x="0" y="13"/>
                          <a:pt x="0" y="3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6" name="Line 32">
                    <a:extLst>
                      <a:ext uri="{FF2B5EF4-FFF2-40B4-BE49-F238E27FC236}">
                        <a16:creationId xmlns:a16="http://schemas.microsoft.com/office/drawing/2014/main" id="{C82FCC20-3225-43A3-9856-224D20E6038C}"/>
                      </a:ext>
                    </a:extLst>
                  </p:cNvPr>
                  <p:cNvSpPr>
                    <a:spLocks noChangeShapeType="1"/>
                  </p:cNvSpPr>
                  <p:nvPr/>
                </p:nvSpPr>
                <p:spPr bwMode="auto">
                  <a:xfrm>
                    <a:off x="2298348" y="4518971"/>
                    <a:ext cx="0" cy="47625"/>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7" name="Line 33">
                    <a:extLst>
                      <a:ext uri="{FF2B5EF4-FFF2-40B4-BE49-F238E27FC236}">
                        <a16:creationId xmlns:a16="http://schemas.microsoft.com/office/drawing/2014/main" id="{656540F9-29B7-421A-8FDF-DC789EEE984B}"/>
                      </a:ext>
                    </a:extLst>
                  </p:cNvPr>
                  <p:cNvSpPr>
                    <a:spLocks noChangeShapeType="1"/>
                  </p:cNvSpPr>
                  <p:nvPr/>
                </p:nvSpPr>
                <p:spPr bwMode="auto">
                  <a:xfrm>
                    <a:off x="2322160" y="4612633"/>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8" name="Line 34">
                    <a:extLst>
                      <a:ext uri="{FF2B5EF4-FFF2-40B4-BE49-F238E27FC236}">
                        <a16:creationId xmlns:a16="http://schemas.microsoft.com/office/drawing/2014/main" id="{6215180A-BA78-4338-BB3B-E4BB0C28E1DB}"/>
                      </a:ext>
                    </a:extLst>
                  </p:cNvPr>
                  <p:cNvSpPr>
                    <a:spLocks noChangeShapeType="1"/>
                  </p:cNvSpPr>
                  <p:nvPr/>
                </p:nvSpPr>
                <p:spPr bwMode="auto">
                  <a:xfrm>
                    <a:off x="2322160" y="4639621"/>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59" name="Group 558">
                <a:extLst>
                  <a:ext uri="{FF2B5EF4-FFF2-40B4-BE49-F238E27FC236}">
                    <a16:creationId xmlns:a16="http://schemas.microsoft.com/office/drawing/2014/main" id="{BB21FB84-2B15-4AA1-A250-87035EBC6CB0}"/>
                  </a:ext>
                </a:extLst>
              </p:cNvPr>
              <p:cNvGrpSpPr/>
              <p:nvPr/>
            </p:nvGrpSpPr>
            <p:grpSpPr>
              <a:xfrm>
                <a:off x="2499552" y="1963816"/>
                <a:ext cx="427273" cy="427273"/>
                <a:chOff x="6877923" y="-768144"/>
                <a:chExt cx="492964" cy="492964"/>
              </a:xfrm>
            </p:grpSpPr>
            <p:sp>
              <p:nvSpPr>
                <p:cNvPr id="560" name="Oval 559">
                  <a:extLst>
                    <a:ext uri="{FF2B5EF4-FFF2-40B4-BE49-F238E27FC236}">
                      <a16:creationId xmlns:a16="http://schemas.microsoft.com/office/drawing/2014/main" id="{2E932DB9-4F33-4EA9-98BA-EC2BCDFA2F2F}"/>
                    </a:ext>
                  </a:extLst>
                </p:cNvPr>
                <p:cNvSpPr/>
                <p:nvPr/>
              </p:nvSpPr>
              <p:spPr bwMode="auto">
                <a:xfrm>
                  <a:off x="687792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61" name="Group 560">
                  <a:extLst>
                    <a:ext uri="{FF2B5EF4-FFF2-40B4-BE49-F238E27FC236}">
                      <a16:creationId xmlns:a16="http://schemas.microsoft.com/office/drawing/2014/main" id="{A31D7B73-8AFD-4515-9618-F20D44EDFFF6}"/>
                    </a:ext>
                  </a:extLst>
                </p:cNvPr>
                <p:cNvGrpSpPr/>
                <p:nvPr/>
              </p:nvGrpSpPr>
              <p:grpSpPr>
                <a:xfrm>
                  <a:off x="7011546" y="-626338"/>
                  <a:ext cx="232241" cy="205656"/>
                  <a:chOff x="7522608" y="5212885"/>
                  <a:chExt cx="263530" cy="233364"/>
                </a:xfrm>
              </p:grpSpPr>
              <p:sp>
                <p:nvSpPr>
                  <p:cNvPr id="562" name="Freeform 140">
                    <a:extLst>
                      <a:ext uri="{FF2B5EF4-FFF2-40B4-BE49-F238E27FC236}">
                        <a16:creationId xmlns:a16="http://schemas.microsoft.com/office/drawing/2014/main" id="{93413812-EEF6-4302-93B3-E6AFBC22DCE0}"/>
                      </a:ext>
                    </a:extLst>
                  </p:cNvPr>
                  <p:cNvSpPr>
                    <a:spLocks/>
                  </p:cNvSpPr>
                  <p:nvPr/>
                </p:nvSpPr>
                <p:spPr bwMode="auto">
                  <a:xfrm>
                    <a:off x="7560713" y="5212885"/>
                    <a:ext cx="225425" cy="225425"/>
                  </a:xfrm>
                  <a:custGeom>
                    <a:avLst/>
                    <a:gdLst>
                      <a:gd name="T0" fmla="*/ 86 w 142"/>
                      <a:gd name="T1" fmla="*/ 0 h 142"/>
                      <a:gd name="T2" fmla="*/ 0 w 142"/>
                      <a:gd name="T3" fmla="*/ 86 h 142"/>
                      <a:gd name="T4" fmla="*/ 57 w 142"/>
                      <a:gd name="T5" fmla="*/ 142 h 142"/>
                      <a:gd name="T6" fmla="*/ 142 w 142"/>
                      <a:gd name="T7" fmla="*/ 56 h 142"/>
                      <a:gd name="T8" fmla="*/ 86 w 142"/>
                      <a:gd name="T9" fmla="*/ 0 h 142"/>
                    </a:gdLst>
                    <a:ahLst/>
                    <a:cxnLst>
                      <a:cxn ang="0">
                        <a:pos x="T0" y="T1"/>
                      </a:cxn>
                      <a:cxn ang="0">
                        <a:pos x="T2" y="T3"/>
                      </a:cxn>
                      <a:cxn ang="0">
                        <a:pos x="T4" y="T5"/>
                      </a:cxn>
                      <a:cxn ang="0">
                        <a:pos x="T6" y="T7"/>
                      </a:cxn>
                      <a:cxn ang="0">
                        <a:pos x="T8" y="T9"/>
                      </a:cxn>
                    </a:cxnLst>
                    <a:rect l="0" t="0" r="r" b="b"/>
                    <a:pathLst>
                      <a:path w="142" h="142">
                        <a:moveTo>
                          <a:pt x="86" y="0"/>
                        </a:moveTo>
                        <a:lnTo>
                          <a:pt x="0" y="86"/>
                        </a:lnTo>
                        <a:lnTo>
                          <a:pt x="57" y="142"/>
                        </a:lnTo>
                        <a:lnTo>
                          <a:pt x="142" y="56"/>
                        </a:lnTo>
                        <a:lnTo>
                          <a:pt x="86" y="0"/>
                        </a:ln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3" name="Freeform 141">
                    <a:extLst>
                      <a:ext uri="{FF2B5EF4-FFF2-40B4-BE49-F238E27FC236}">
                        <a16:creationId xmlns:a16="http://schemas.microsoft.com/office/drawing/2014/main" id="{08AB051A-BC1A-4936-A0F3-F56AAFBDBE63}"/>
                      </a:ext>
                    </a:extLst>
                  </p:cNvPr>
                  <p:cNvSpPr>
                    <a:spLocks/>
                  </p:cNvSpPr>
                  <p:nvPr/>
                </p:nvSpPr>
                <p:spPr bwMode="auto">
                  <a:xfrm>
                    <a:off x="7522608" y="5216061"/>
                    <a:ext cx="234950" cy="230188"/>
                  </a:xfrm>
                  <a:custGeom>
                    <a:avLst/>
                    <a:gdLst>
                      <a:gd name="T0" fmla="*/ 198 w 204"/>
                      <a:gd name="T1" fmla="*/ 140 h 200"/>
                      <a:gd name="T2" fmla="*/ 198 w 204"/>
                      <a:gd name="T3" fmla="*/ 119 h 200"/>
                      <a:gd name="T4" fmla="*/ 167 w 204"/>
                      <a:gd name="T5" fmla="*/ 88 h 200"/>
                      <a:gd name="T6" fmla="*/ 167 w 204"/>
                      <a:gd name="T7" fmla="*/ 88 h 200"/>
                      <a:gd name="T8" fmla="*/ 79 w 204"/>
                      <a:gd name="T9" fmla="*/ 0 h 200"/>
                      <a:gd name="T10" fmla="*/ 0 w 204"/>
                      <a:gd name="T11" fmla="*/ 80 h 200"/>
                      <a:gd name="T12" fmla="*/ 88 w 204"/>
                      <a:gd name="T13" fmla="*/ 168 h 200"/>
                      <a:gd name="T14" fmla="*/ 89 w 204"/>
                      <a:gd name="T15" fmla="*/ 167 h 200"/>
                      <a:gd name="T16" fmla="*/ 117 w 204"/>
                      <a:gd name="T17" fmla="*/ 195 h 200"/>
                      <a:gd name="T18" fmla="*/ 128 w 204"/>
                      <a:gd name="T19" fmla="*/ 200 h 200"/>
                      <a:gd name="T20" fmla="*/ 139 w 204"/>
                      <a:gd name="T21" fmla="*/ 195 h 200"/>
                      <a:gd name="T22" fmla="*/ 143 w 204"/>
                      <a:gd name="T23" fmla="*/ 183 h 200"/>
                      <a:gd name="T24" fmla="*/ 150 w 204"/>
                      <a:gd name="T25" fmla="*/ 190 h 200"/>
                      <a:gd name="T26" fmla="*/ 161 w 204"/>
                      <a:gd name="T27" fmla="*/ 195 h 200"/>
                      <a:gd name="T28" fmla="*/ 172 w 204"/>
                      <a:gd name="T29" fmla="*/ 190 h 200"/>
                      <a:gd name="T30" fmla="*/ 175 w 204"/>
                      <a:gd name="T31" fmla="*/ 175 h 200"/>
                      <a:gd name="T32" fmla="*/ 180 w 204"/>
                      <a:gd name="T33" fmla="*/ 176 h 200"/>
                      <a:gd name="T34" fmla="*/ 191 w 204"/>
                      <a:gd name="T35" fmla="*/ 171 h 200"/>
                      <a:gd name="T36" fmla="*/ 191 w 204"/>
                      <a:gd name="T37" fmla="*/ 150 h 200"/>
                      <a:gd name="T38" fmla="*/ 185 w 204"/>
                      <a:gd name="T39" fmla="*/ 144 h 200"/>
                      <a:gd name="T40" fmla="*/ 187 w 204"/>
                      <a:gd name="T41" fmla="*/ 144 h 200"/>
                      <a:gd name="T42" fmla="*/ 198 w 204"/>
                      <a:gd name="T43" fmla="*/ 1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00">
                        <a:moveTo>
                          <a:pt x="198" y="140"/>
                        </a:moveTo>
                        <a:cubicBezTo>
                          <a:pt x="204" y="134"/>
                          <a:pt x="204" y="125"/>
                          <a:pt x="198" y="119"/>
                        </a:cubicBezTo>
                        <a:cubicBezTo>
                          <a:pt x="167" y="88"/>
                          <a:pt x="167" y="88"/>
                          <a:pt x="167" y="88"/>
                        </a:cubicBezTo>
                        <a:cubicBezTo>
                          <a:pt x="167" y="88"/>
                          <a:pt x="167" y="88"/>
                          <a:pt x="167" y="88"/>
                        </a:cubicBezTo>
                        <a:cubicBezTo>
                          <a:pt x="79" y="0"/>
                          <a:pt x="79" y="0"/>
                          <a:pt x="79" y="0"/>
                        </a:cubicBezTo>
                        <a:cubicBezTo>
                          <a:pt x="0" y="80"/>
                          <a:pt x="0" y="80"/>
                          <a:pt x="0" y="80"/>
                        </a:cubicBezTo>
                        <a:cubicBezTo>
                          <a:pt x="88" y="168"/>
                          <a:pt x="88" y="168"/>
                          <a:pt x="88" y="168"/>
                        </a:cubicBezTo>
                        <a:cubicBezTo>
                          <a:pt x="89" y="167"/>
                          <a:pt x="89" y="167"/>
                          <a:pt x="89" y="167"/>
                        </a:cubicBezTo>
                        <a:cubicBezTo>
                          <a:pt x="117" y="195"/>
                          <a:pt x="117" y="195"/>
                          <a:pt x="117" y="195"/>
                        </a:cubicBezTo>
                        <a:cubicBezTo>
                          <a:pt x="120" y="198"/>
                          <a:pt x="124" y="200"/>
                          <a:pt x="128" y="200"/>
                        </a:cubicBezTo>
                        <a:cubicBezTo>
                          <a:pt x="132" y="200"/>
                          <a:pt x="136" y="198"/>
                          <a:pt x="139" y="195"/>
                        </a:cubicBezTo>
                        <a:cubicBezTo>
                          <a:pt x="142" y="192"/>
                          <a:pt x="143" y="187"/>
                          <a:pt x="143" y="183"/>
                        </a:cubicBezTo>
                        <a:cubicBezTo>
                          <a:pt x="150" y="190"/>
                          <a:pt x="150" y="190"/>
                          <a:pt x="150" y="190"/>
                        </a:cubicBezTo>
                        <a:cubicBezTo>
                          <a:pt x="153" y="193"/>
                          <a:pt x="157" y="195"/>
                          <a:pt x="161" y="195"/>
                        </a:cubicBezTo>
                        <a:cubicBezTo>
                          <a:pt x="165" y="195"/>
                          <a:pt x="169" y="193"/>
                          <a:pt x="172" y="190"/>
                        </a:cubicBezTo>
                        <a:cubicBezTo>
                          <a:pt x="176" y="186"/>
                          <a:pt x="177" y="180"/>
                          <a:pt x="175" y="175"/>
                        </a:cubicBezTo>
                        <a:cubicBezTo>
                          <a:pt x="177" y="175"/>
                          <a:pt x="179" y="176"/>
                          <a:pt x="180" y="176"/>
                        </a:cubicBezTo>
                        <a:cubicBezTo>
                          <a:pt x="184" y="176"/>
                          <a:pt x="188" y="174"/>
                          <a:pt x="191" y="171"/>
                        </a:cubicBezTo>
                        <a:cubicBezTo>
                          <a:pt x="197" y="165"/>
                          <a:pt x="197" y="156"/>
                          <a:pt x="191" y="150"/>
                        </a:cubicBezTo>
                        <a:cubicBezTo>
                          <a:pt x="185" y="144"/>
                          <a:pt x="185" y="144"/>
                          <a:pt x="185" y="144"/>
                        </a:cubicBezTo>
                        <a:cubicBezTo>
                          <a:pt x="186" y="144"/>
                          <a:pt x="187" y="144"/>
                          <a:pt x="187" y="144"/>
                        </a:cubicBezTo>
                        <a:cubicBezTo>
                          <a:pt x="191" y="144"/>
                          <a:pt x="195" y="143"/>
                          <a:pt x="198" y="140"/>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4" name="Freeform 142">
                    <a:extLst>
                      <a:ext uri="{FF2B5EF4-FFF2-40B4-BE49-F238E27FC236}">
                        <a16:creationId xmlns:a16="http://schemas.microsoft.com/office/drawing/2014/main" id="{E8CCAFA0-1CA1-4730-87C2-E4B710A42E5B}"/>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solidFill>
                    <a:srgbClr val="E1E1E1"/>
                  </a:solid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5" name="Freeform 143">
                    <a:extLst>
                      <a:ext uri="{FF2B5EF4-FFF2-40B4-BE49-F238E27FC236}">
                        <a16:creationId xmlns:a16="http://schemas.microsoft.com/office/drawing/2014/main" id="{1BE63A5B-3BAB-4E03-B5D1-8B596AE67091}"/>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noFill/>
                  <a:ln w="12700" cap="sq">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6" name="Freeform 144">
                    <a:extLst>
                      <a:ext uri="{FF2B5EF4-FFF2-40B4-BE49-F238E27FC236}">
                        <a16:creationId xmlns:a16="http://schemas.microsoft.com/office/drawing/2014/main" id="{DCCF2EED-2ADD-4B9A-A088-1BA0238F11B2}"/>
                      </a:ext>
                    </a:extLst>
                  </p:cNvPr>
                  <p:cNvSpPr>
                    <a:spLocks/>
                  </p:cNvSpPr>
                  <p:nvPr/>
                </p:nvSpPr>
                <p:spPr bwMode="auto">
                  <a:xfrm>
                    <a:off x="7552769" y="5341471"/>
                    <a:ext cx="106362" cy="104775"/>
                  </a:xfrm>
                  <a:custGeom>
                    <a:avLst/>
                    <a:gdLst>
                      <a:gd name="T0" fmla="*/ 86 w 92"/>
                      <a:gd name="T1" fmla="*/ 63 h 91"/>
                      <a:gd name="T2" fmla="*/ 71 w 92"/>
                      <a:gd name="T3" fmla="*/ 59 h 91"/>
                      <a:gd name="T4" fmla="*/ 67 w 92"/>
                      <a:gd name="T5" fmla="*/ 44 h 91"/>
                      <a:gd name="T6" fmla="*/ 52 w 92"/>
                      <a:gd name="T7" fmla="*/ 40 h 91"/>
                      <a:gd name="T8" fmla="*/ 48 w 92"/>
                      <a:gd name="T9" fmla="*/ 25 h 91"/>
                      <a:gd name="T10" fmla="*/ 33 w 92"/>
                      <a:gd name="T11" fmla="*/ 21 h 91"/>
                      <a:gd name="T12" fmla="*/ 29 w 92"/>
                      <a:gd name="T13" fmla="*/ 6 h 91"/>
                      <a:gd name="T14" fmla="*/ 8 w 92"/>
                      <a:gd name="T15" fmla="*/ 6 h 91"/>
                      <a:gd name="T16" fmla="*/ 6 w 92"/>
                      <a:gd name="T17" fmla="*/ 8 h 91"/>
                      <a:gd name="T18" fmla="*/ 6 w 92"/>
                      <a:gd name="T19" fmla="*/ 29 h 91"/>
                      <a:gd name="T20" fmla="*/ 16 w 92"/>
                      <a:gd name="T21" fmla="*/ 33 h 91"/>
                      <a:gd name="T22" fmla="*/ 18 w 92"/>
                      <a:gd name="T23" fmla="*/ 33 h 91"/>
                      <a:gd name="T24" fmla="*/ 17 w 92"/>
                      <a:gd name="T25" fmla="*/ 35 h 91"/>
                      <a:gd name="T26" fmla="*/ 17 w 92"/>
                      <a:gd name="T27" fmla="*/ 56 h 91"/>
                      <a:gd name="T28" fmla="*/ 27 w 92"/>
                      <a:gd name="T29" fmla="*/ 61 h 91"/>
                      <a:gd name="T30" fmla="*/ 32 w 92"/>
                      <a:gd name="T31" fmla="*/ 60 h 91"/>
                      <a:gd name="T32" fmla="*/ 36 w 92"/>
                      <a:gd name="T33" fmla="*/ 75 h 91"/>
                      <a:gd name="T34" fmla="*/ 46 w 92"/>
                      <a:gd name="T35" fmla="*/ 80 h 91"/>
                      <a:gd name="T36" fmla="*/ 57 w 92"/>
                      <a:gd name="T37" fmla="*/ 75 h 91"/>
                      <a:gd name="T38" fmla="*/ 59 w 92"/>
                      <a:gd name="T39" fmla="*/ 74 h 91"/>
                      <a:gd name="T40" fmla="*/ 63 w 92"/>
                      <a:gd name="T41" fmla="*/ 86 h 91"/>
                      <a:gd name="T42" fmla="*/ 74 w 92"/>
                      <a:gd name="T43" fmla="*/ 91 h 91"/>
                      <a:gd name="T44" fmla="*/ 84 w 92"/>
                      <a:gd name="T45" fmla="*/ 86 h 91"/>
                      <a:gd name="T46" fmla="*/ 86 w 92"/>
                      <a:gd name="T47" fmla="*/ 84 h 91"/>
                      <a:gd name="T48" fmla="*/ 86 w 92"/>
                      <a:gd name="T49"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91">
                        <a:moveTo>
                          <a:pt x="86" y="63"/>
                        </a:moveTo>
                        <a:cubicBezTo>
                          <a:pt x="82" y="59"/>
                          <a:pt x="76" y="57"/>
                          <a:pt x="71" y="59"/>
                        </a:cubicBezTo>
                        <a:cubicBezTo>
                          <a:pt x="73" y="54"/>
                          <a:pt x="71" y="48"/>
                          <a:pt x="67" y="44"/>
                        </a:cubicBezTo>
                        <a:cubicBezTo>
                          <a:pt x="63" y="40"/>
                          <a:pt x="57" y="38"/>
                          <a:pt x="52" y="40"/>
                        </a:cubicBezTo>
                        <a:cubicBezTo>
                          <a:pt x="54" y="35"/>
                          <a:pt x="52" y="29"/>
                          <a:pt x="48" y="25"/>
                        </a:cubicBezTo>
                        <a:cubicBezTo>
                          <a:pt x="44" y="20"/>
                          <a:pt x="38" y="19"/>
                          <a:pt x="33" y="21"/>
                        </a:cubicBezTo>
                        <a:cubicBezTo>
                          <a:pt x="34" y="16"/>
                          <a:pt x="33" y="10"/>
                          <a:pt x="29" y="6"/>
                        </a:cubicBezTo>
                        <a:cubicBezTo>
                          <a:pt x="23" y="0"/>
                          <a:pt x="14" y="0"/>
                          <a:pt x="8" y="6"/>
                        </a:cubicBezTo>
                        <a:cubicBezTo>
                          <a:pt x="6" y="8"/>
                          <a:pt x="6" y="8"/>
                          <a:pt x="6" y="8"/>
                        </a:cubicBezTo>
                        <a:cubicBezTo>
                          <a:pt x="0" y="14"/>
                          <a:pt x="0" y="23"/>
                          <a:pt x="6" y="29"/>
                        </a:cubicBezTo>
                        <a:cubicBezTo>
                          <a:pt x="8" y="32"/>
                          <a:pt x="12" y="33"/>
                          <a:pt x="16" y="33"/>
                        </a:cubicBezTo>
                        <a:cubicBezTo>
                          <a:pt x="17" y="33"/>
                          <a:pt x="17" y="33"/>
                          <a:pt x="18" y="33"/>
                        </a:cubicBezTo>
                        <a:cubicBezTo>
                          <a:pt x="17" y="35"/>
                          <a:pt x="17" y="35"/>
                          <a:pt x="17" y="35"/>
                        </a:cubicBezTo>
                        <a:cubicBezTo>
                          <a:pt x="11" y="41"/>
                          <a:pt x="11" y="50"/>
                          <a:pt x="17" y="56"/>
                        </a:cubicBezTo>
                        <a:cubicBezTo>
                          <a:pt x="20" y="59"/>
                          <a:pt x="23" y="61"/>
                          <a:pt x="27" y="61"/>
                        </a:cubicBezTo>
                        <a:cubicBezTo>
                          <a:pt x="29" y="61"/>
                          <a:pt x="31" y="60"/>
                          <a:pt x="32" y="60"/>
                        </a:cubicBezTo>
                        <a:cubicBezTo>
                          <a:pt x="30" y="65"/>
                          <a:pt x="32" y="71"/>
                          <a:pt x="36" y="75"/>
                        </a:cubicBezTo>
                        <a:cubicBezTo>
                          <a:pt x="39" y="78"/>
                          <a:pt x="43" y="80"/>
                          <a:pt x="46" y="80"/>
                        </a:cubicBezTo>
                        <a:cubicBezTo>
                          <a:pt x="50" y="80"/>
                          <a:pt x="54" y="78"/>
                          <a:pt x="57" y="75"/>
                        </a:cubicBezTo>
                        <a:cubicBezTo>
                          <a:pt x="59" y="74"/>
                          <a:pt x="59" y="74"/>
                          <a:pt x="59" y="74"/>
                        </a:cubicBezTo>
                        <a:cubicBezTo>
                          <a:pt x="58" y="78"/>
                          <a:pt x="59" y="83"/>
                          <a:pt x="63" y="86"/>
                        </a:cubicBezTo>
                        <a:cubicBezTo>
                          <a:pt x="66" y="89"/>
                          <a:pt x="70" y="91"/>
                          <a:pt x="74" y="91"/>
                        </a:cubicBezTo>
                        <a:cubicBezTo>
                          <a:pt x="77" y="91"/>
                          <a:pt x="81" y="89"/>
                          <a:pt x="84" y="86"/>
                        </a:cubicBezTo>
                        <a:cubicBezTo>
                          <a:pt x="86" y="84"/>
                          <a:pt x="86" y="84"/>
                          <a:pt x="86" y="84"/>
                        </a:cubicBezTo>
                        <a:cubicBezTo>
                          <a:pt x="92" y="78"/>
                          <a:pt x="92" y="69"/>
                          <a:pt x="86" y="63"/>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7" name="Freeform 145">
                    <a:extLst>
                      <a:ext uri="{FF2B5EF4-FFF2-40B4-BE49-F238E27FC236}">
                        <a16:creationId xmlns:a16="http://schemas.microsoft.com/office/drawing/2014/main" id="{73FBE6D9-DB4F-4279-A5F1-39D356E327B0}"/>
                      </a:ext>
                    </a:extLst>
                  </p:cNvPr>
                  <p:cNvSpPr>
                    <a:spLocks/>
                  </p:cNvSpPr>
                  <p:nvPr/>
                </p:nvSpPr>
                <p:spPr bwMode="auto">
                  <a:xfrm>
                    <a:off x="7635325" y="5374810"/>
                    <a:ext cx="52388" cy="52388"/>
                  </a:xfrm>
                  <a:custGeom>
                    <a:avLst/>
                    <a:gdLst>
                      <a:gd name="T0" fmla="*/ 33 w 33"/>
                      <a:gd name="T1" fmla="*/ 33 h 33"/>
                      <a:gd name="T2" fmla="*/ 0 w 33"/>
                      <a:gd name="T3" fmla="*/ 0 h 33"/>
                      <a:gd name="T4" fmla="*/ 33 w 33"/>
                      <a:gd name="T5" fmla="*/ 33 h 33"/>
                    </a:gdLst>
                    <a:ahLst/>
                    <a:cxnLst>
                      <a:cxn ang="0">
                        <a:pos x="T0" y="T1"/>
                      </a:cxn>
                      <a:cxn ang="0">
                        <a:pos x="T2" y="T3"/>
                      </a:cxn>
                      <a:cxn ang="0">
                        <a:pos x="T4" y="T5"/>
                      </a:cxn>
                    </a:cxnLst>
                    <a:rect l="0" t="0" r="r" b="b"/>
                    <a:pathLst>
                      <a:path w="33" h="33">
                        <a:moveTo>
                          <a:pt x="33" y="33"/>
                        </a:moveTo>
                        <a:lnTo>
                          <a:pt x="0" y="0"/>
                        </a:lnTo>
                        <a:lnTo>
                          <a:pt x="33" y="3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8" name="Line 146">
                    <a:extLst>
                      <a:ext uri="{FF2B5EF4-FFF2-40B4-BE49-F238E27FC236}">
                        <a16:creationId xmlns:a16="http://schemas.microsoft.com/office/drawing/2014/main" id="{641AEA31-711F-4BB1-A5C2-17CA7C710FB9}"/>
                      </a:ext>
                    </a:extLst>
                  </p:cNvPr>
                  <p:cNvSpPr>
                    <a:spLocks noChangeShapeType="1"/>
                  </p:cNvSpPr>
                  <p:nvPr/>
                </p:nvSpPr>
                <p:spPr bwMode="auto">
                  <a:xfrm flipH="1" flipV="1">
                    <a:off x="7635325" y="5374810"/>
                    <a:ext cx="52388" cy="5238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9" name="Freeform 147">
                    <a:extLst>
                      <a:ext uri="{FF2B5EF4-FFF2-40B4-BE49-F238E27FC236}">
                        <a16:creationId xmlns:a16="http://schemas.microsoft.com/office/drawing/2014/main" id="{A1720109-279D-410C-8BA9-057A545C2E64}"/>
                      </a:ext>
                    </a:extLst>
                  </p:cNvPr>
                  <p:cNvSpPr>
                    <a:spLocks/>
                  </p:cNvSpPr>
                  <p:nvPr/>
                </p:nvSpPr>
                <p:spPr bwMode="auto">
                  <a:xfrm>
                    <a:off x="7681363" y="5327185"/>
                    <a:ext cx="57150" cy="55563"/>
                  </a:xfrm>
                  <a:custGeom>
                    <a:avLst/>
                    <a:gdLst>
                      <a:gd name="T0" fmla="*/ 36 w 36"/>
                      <a:gd name="T1" fmla="*/ 35 h 35"/>
                      <a:gd name="T2" fmla="*/ 0 w 36"/>
                      <a:gd name="T3" fmla="*/ 0 h 35"/>
                      <a:gd name="T4" fmla="*/ 36 w 36"/>
                      <a:gd name="T5" fmla="*/ 35 h 35"/>
                    </a:gdLst>
                    <a:ahLst/>
                    <a:cxnLst>
                      <a:cxn ang="0">
                        <a:pos x="T0" y="T1"/>
                      </a:cxn>
                      <a:cxn ang="0">
                        <a:pos x="T2" y="T3"/>
                      </a:cxn>
                      <a:cxn ang="0">
                        <a:pos x="T4" y="T5"/>
                      </a:cxn>
                    </a:cxnLst>
                    <a:rect l="0" t="0" r="r" b="b"/>
                    <a:pathLst>
                      <a:path w="36" h="35">
                        <a:moveTo>
                          <a:pt x="36" y="35"/>
                        </a:moveTo>
                        <a:lnTo>
                          <a:pt x="0" y="0"/>
                        </a:lnTo>
                        <a:lnTo>
                          <a:pt x="36" y="3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0" name="Line 148">
                    <a:extLst>
                      <a:ext uri="{FF2B5EF4-FFF2-40B4-BE49-F238E27FC236}">
                        <a16:creationId xmlns:a16="http://schemas.microsoft.com/office/drawing/2014/main" id="{498F47DA-DE65-4665-9B1C-D7AC2C8EA333}"/>
                      </a:ext>
                    </a:extLst>
                  </p:cNvPr>
                  <p:cNvSpPr>
                    <a:spLocks noChangeShapeType="1"/>
                  </p:cNvSpPr>
                  <p:nvPr/>
                </p:nvSpPr>
                <p:spPr bwMode="auto">
                  <a:xfrm flipH="1" flipV="1">
                    <a:off x="7681363" y="5327185"/>
                    <a:ext cx="57150" cy="5556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1" name="Freeform 149">
                    <a:extLst>
                      <a:ext uri="{FF2B5EF4-FFF2-40B4-BE49-F238E27FC236}">
                        <a16:creationId xmlns:a16="http://schemas.microsoft.com/office/drawing/2014/main" id="{7286E906-EB7D-4F27-A9B0-4CB8DAAF6AE9}"/>
                      </a:ext>
                    </a:extLst>
                  </p:cNvPr>
                  <p:cNvSpPr>
                    <a:spLocks/>
                  </p:cNvSpPr>
                  <p:nvPr/>
                </p:nvSpPr>
                <p:spPr bwMode="auto">
                  <a:xfrm>
                    <a:off x="7659138" y="5350997"/>
                    <a:ext cx="65088" cy="66675"/>
                  </a:xfrm>
                  <a:custGeom>
                    <a:avLst/>
                    <a:gdLst>
                      <a:gd name="T0" fmla="*/ 41 w 41"/>
                      <a:gd name="T1" fmla="*/ 42 h 42"/>
                      <a:gd name="T2" fmla="*/ 0 w 41"/>
                      <a:gd name="T3" fmla="*/ 0 h 42"/>
                      <a:gd name="T4" fmla="*/ 41 w 41"/>
                      <a:gd name="T5" fmla="*/ 42 h 42"/>
                    </a:gdLst>
                    <a:ahLst/>
                    <a:cxnLst>
                      <a:cxn ang="0">
                        <a:pos x="T0" y="T1"/>
                      </a:cxn>
                      <a:cxn ang="0">
                        <a:pos x="T2" y="T3"/>
                      </a:cxn>
                      <a:cxn ang="0">
                        <a:pos x="T4" y="T5"/>
                      </a:cxn>
                    </a:cxnLst>
                    <a:rect l="0" t="0" r="r" b="b"/>
                    <a:pathLst>
                      <a:path w="41" h="42">
                        <a:moveTo>
                          <a:pt x="41" y="42"/>
                        </a:moveTo>
                        <a:lnTo>
                          <a:pt x="0" y="0"/>
                        </a:lnTo>
                        <a:lnTo>
                          <a:pt x="41" y="42"/>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2" name="Line 150">
                    <a:extLst>
                      <a:ext uri="{FF2B5EF4-FFF2-40B4-BE49-F238E27FC236}">
                        <a16:creationId xmlns:a16="http://schemas.microsoft.com/office/drawing/2014/main" id="{81948F26-F5D8-4C00-B266-37B775DC77C7}"/>
                      </a:ext>
                    </a:extLst>
                  </p:cNvPr>
                  <p:cNvSpPr>
                    <a:spLocks noChangeShapeType="1"/>
                  </p:cNvSpPr>
                  <p:nvPr/>
                </p:nvSpPr>
                <p:spPr bwMode="auto">
                  <a:xfrm flipH="1" flipV="1">
                    <a:off x="7659138" y="5350997"/>
                    <a:ext cx="65088" cy="6667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3" name="Line 151">
                    <a:extLst>
                      <a:ext uri="{FF2B5EF4-FFF2-40B4-BE49-F238E27FC236}">
                        <a16:creationId xmlns:a16="http://schemas.microsoft.com/office/drawing/2014/main" id="{9B72665D-F8D8-44FE-B827-D142BF2BBC9F}"/>
                      </a:ext>
                    </a:extLst>
                  </p:cNvPr>
                  <p:cNvSpPr>
                    <a:spLocks noChangeShapeType="1"/>
                  </p:cNvSpPr>
                  <p:nvPr/>
                </p:nvSpPr>
                <p:spPr bwMode="auto">
                  <a:xfrm>
                    <a:off x="7608338" y="5390685"/>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4" name="Line 152">
                    <a:extLst>
                      <a:ext uri="{FF2B5EF4-FFF2-40B4-BE49-F238E27FC236}">
                        <a16:creationId xmlns:a16="http://schemas.microsoft.com/office/drawing/2014/main" id="{5981C5CF-C4D3-4193-9CC4-8698955F90FE}"/>
                      </a:ext>
                    </a:extLst>
                  </p:cNvPr>
                  <p:cNvSpPr>
                    <a:spLocks noChangeShapeType="1"/>
                  </p:cNvSpPr>
                  <p:nvPr/>
                </p:nvSpPr>
                <p:spPr bwMode="auto">
                  <a:xfrm>
                    <a:off x="7608338" y="5390685"/>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5" name="Line 153">
                    <a:extLst>
                      <a:ext uri="{FF2B5EF4-FFF2-40B4-BE49-F238E27FC236}">
                        <a16:creationId xmlns:a16="http://schemas.microsoft.com/office/drawing/2014/main" id="{D7699EFA-3E78-4870-A874-798B3124637C}"/>
                      </a:ext>
                    </a:extLst>
                  </p:cNvPr>
                  <p:cNvSpPr>
                    <a:spLocks noChangeShapeType="1"/>
                  </p:cNvSpPr>
                  <p:nvPr/>
                </p:nvSpPr>
                <p:spPr bwMode="auto">
                  <a:xfrm>
                    <a:off x="7590875" y="5406560"/>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6" name="Line 154">
                    <a:extLst>
                      <a:ext uri="{FF2B5EF4-FFF2-40B4-BE49-F238E27FC236}">
                        <a16:creationId xmlns:a16="http://schemas.microsoft.com/office/drawing/2014/main" id="{0765FE84-A91A-4C02-9298-449F2A9702E0}"/>
                      </a:ext>
                    </a:extLst>
                  </p:cNvPr>
                  <p:cNvSpPr>
                    <a:spLocks noChangeShapeType="1"/>
                  </p:cNvSpPr>
                  <p:nvPr/>
                </p:nvSpPr>
                <p:spPr bwMode="auto">
                  <a:xfrm>
                    <a:off x="7590875" y="5406560"/>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7" name="Freeform 155">
                    <a:extLst>
                      <a:ext uri="{FF2B5EF4-FFF2-40B4-BE49-F238E27FC236}">
                        <a16:creationId xmlns:a16="http://schemas.microsoft.com/office/drawing/2014/main" id="{9D2C1A04-1844-4D1A-AF1F-AD1477B464CE}"/>
                      </a:ext>
                    </a:extLst>
                  </p:cNvPr>
                  <p:cNvSpPr>
                    <a:spLocks/>
                  </p:cNvSpPr>
                  <p:nvPr/>
                </p:nvSpPr>
                <p:spPr bwMode="auto">
                  <a:xfrm>
                    <a:off x="7568650" y="5363697"/>
                    <a:ext cx="22225" cy="22225"/>
                  </a:xfrm>
                  <a:custGeom>
                    <a:avLst/>
                    <a:gdLst>
                      <a:gd name="T0" fmla="*/ 0 w 14"/>
                      <a:gd name="T1" fmla="*/ 14 h 14"/>
                      <a:gd name="T2" fmla="*/ 14 w 14"/>
                      <a:gd name="T3" fmla="*/ 0 h 14"/>
                      <a:gd name="T4" fmla="*/ 0 w 14"/>
                      <a:gd name="T5" fmla="*/ 14 h 14"/>
                    </a:gdLst>
                    <a:ahLst/>
                    <a:cxnLst>
                      <a:cxn ang="0">
                        <a:pos x="T0" y="T1"/>
                      </a:cxn>
                      <a:cxn ang="0">
                        <a:pos x="T2" y="T3"/>
                      </a:cxn>
                      <a:cxn ang="0">
                        <a:pos x="T4" y="T5"/>
                      </a:cxn>
                    </a:cxnLst>
                    <a:rect l="0" t="0" r="r" b="b"/>
                    <a:pathLst>
                      <a:path w="14" h="14">
                        <a:moveTo>
                          <a:pt x="0" y="14"/>
                        </a:moveTo>
                        <a:lnTo>
                          <a:pt x="14" y="0"/>
                        </a:lnTo>
                        <a:lnTo>
                          <a:pt x="0" y="14"/>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8" name="Line 156">
                    <a:extLst>
                      <a:ext uri="{FF2B5EF4-FFF2-40B4-BE49-F238E27FC236}">
                        <a16:creationId xmlns:a16="http://schemas.microsoft.com/office/drawing/2014/main" id="{11F2A141-AC68-446B-A3E4-69F04280FA44}"/>
                      </a:ext>
                    </a:extLst>
                  </p:cNvPr>
                  <p:cNvSpPr>
                    <a:spLocks noChangeShapeType="1"/>
                  </p:cNvSpPr>
                  <p:nvPr/>
                </p:nvSpPr>
                <p:spPr bwMode="auto">
                  <a:xfrm flipV="1">
                    <a:off x="7568650" y="5363697"/>
                    <a:ext cx="22225" cy="2222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9" name="Freeform 157">
                    <a:extLst>
                      <a:ext uri="{FF2B5EF4-FFF2-40B4-BE49-F238E27FC236}">
                        <a16:creationId xmlns:a16="http://schemas.microsoft.com/office/drawing/2014/main" id="{21EAB785-E876-4273-AAE5-F7E1954CB593}"/>
                      </a:ext>
                    </a:extLst>
                  </p:cNvPr>
                  <p:cNvSpPr>
                    <a:spLocks/>
                  </p:cNvSpPr>
                  <p:nvPr/>
                </p:nvSpPr>
                <p:spPr bwMode="auto">
                  <a:xfrm>
                    <a:off x="7587700" y="5385922"/>
                    <a:ext cx="25400" cy="23813"/>
                  </a:xfrm>
                  <a:custGeom>
                    <a:avLst/>
                    <a:gdLst>
                      <a:gd name="T0" fmla="*/ 0 w 16"/>
                      <a:gd name="T1" fmla="*/ 15 h 15"/>
                      <a:gd name="T2" fmla="*/ 16 w 16"/>
                      <a:gd name="T3" fmla="*/ 0 h 15"/>
                      <a:gd name="T4" fmla="*/ 0 w 16"/>
                      <a:gd name="T5" fmla="*/ 15 h 15"/>
                    </a:gdLst>
                    <a:ahLst/>
                    <a:cxnLst>
                      <a:cxn ang="0">
                        <a:pos x="T0" y="T1"/>
                      </a:cxn>
                      <a:cxn ang="0">
                        <a:pos x="T2" y="T3"/>
                      </a:cxn>
                      <a:cxn ang="0">
                        <a:pos x="T4" y="T5"/>
                      </a:cxn>
                    </a:cxnLst>
                    <a:rect l="0" t="0" r="r" b="b"/>
                    <a:pathLst>
                      <a:path w="16" h="15">
                        <a:moveTo>
                          <a:pt x="0" y="15"/>
                        </a:moveTo>
                        <a:lnTo>
                          <a:pt x="16" y="0"/>
                        </a:lnTo>
                        <a:lnTo>
                          <a:pt x="0" y="1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0" name="Line 158">
                    <a:extLst>
                      <a:ext uri="{FF2B5EF4-FFF2-40B4-BE49-F238E27FC236}">
                        <a16:creationId xmlns:a16="http://schemas.microsoft.com/office/drawing/2014/main" id="{A24FC6F0-FA1F-4578-9321-4F2E94D119E5}"/>
                      </a:ext>
                    </a:extLst>
                  </p:cNvPr>
                  <p:cNvSpPr>
                    <a:spLocks noChangeShapeType="1"/>
                  </p:cNvSpPr>
                  <p:nvPr/>
                </p:nvSpPr>
                <p:spPr bwMode="auto">
                  <a:xfrm flipV="1">
                    <a:off x="7587700" y="5385922"/>
                    <a:ext cx="25400" cy="2381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1" name="Freeform 159">
                    <a:extLst>
                      <a:ext uri="{FF2B5EF4-FFF2-40B4-BE49-F238E27FC236}">
                        <a16:creationId xmlns:a16="http://schemas.microsoft.com/office/drawing/2014/main" id="{CFE1CAEF-832C-4E7D-8FE6-CCFFBDAD0C68}"/>
                      </a:ext>
                    </a:extLst>
                  </p:cNvPr>
                  <p:cNvSpPr>
                    <a:spLocks/>
                  </p:cNvSpPr>
                  <p:nvPr/>
                </p:nvSpPr>
                <p:spPr bwMode="auto">
                  <a:xfrm>
                    <a:off x="7613100" y="5409735"/>
                    <a:ext cx="23813" cy="20638"/>
                  </a:xfrm>
                  <a:custGeom>
                    <a:avLst/>
                    <a:gdLst>
                      <a:gd name="T0" fmla="*/ 0 w 15"/>
                      <a:gd name="T1" fmla="*/ 13 h 13"/>
                      <a:gd name="T2" fmla="*/ 15 w 15"/>
                      <a:gd name="T3" fmla="*/ 0 h 13"/>
                      <a:gd name="T4" fmla="*/ 0 w 15"/>
                      <a:gd name="T5" fmla="*/ 13 h 13"/>
                    </a:gdLst>
                    <a:ahLst/>
                    <a:cxnLst>
                      <a:cxn ang="0">
                        <a:pos x="T0" y="T1"/>
                      </a:cxn>
                      <a:cxn ang="0">
                        <a:pos x="T2" y="T3"/>
                      </a:cxn>
                      <a:cxn ang="0">
                        <a:pos x="T4" y="T5"/>
                      </a:cxn>
                    </a:cxnLst>
                    <a:rect l="0" t="0" r="r" b="b"/>
                    <a:pathLst>
                      <a:path w="15" h="13">
                        <a:moveTo>
                          <a:pt x="0" y="13"/>
                        </a:moveTo>
                        <a:lnTo>
                          <a:pt x="15" y="0"/>
                        </a:lnTo>
                        <a:lnTo>
                          <a:pt x="0" y="1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2" name="Line 160">
                    <a:extLst>
                      <a:ext uri="{FF2B5EF4-FFF2-40B4-BE49-F238E27FC236}">
                        <a16:creationId xmlns:a16="http://schemas.microsoft.com/office/drawing/2014/main" id="{DC0079BF-F89B-45F5-B4B4-B19D1B8C418F}"/>
                      </a:ext>
                    </a:extLst>
                  </p:cNvPr>
                  <p:cNvSpPr>
                    <a:spLocks noChangeShapeType="1"/>
                  </p:cNvSpPr>
                  <p:nvPr/>
                </p:nvSpPr>
                <p:spPr bwMode="auto">
                  <a:xfrm flipV="1">
                    <a:off x="7613100" y="5409735"/>
                    <a:ext cx="23813" cy="2063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83" name="Group 582">
                <a:extLst>
                  <a:ext uri="{FF2B5EF4-FFF2-40B4-BE49-F238E27FC236}">
                    <a16:creationId xmlns:a16="http://schemas.microsoft.com/office/drawing/2014/main" id="{8C4B3166-7627-4DDA-83A9-4B4C7F210F2C}"/>
                  </a:ext>
                </a:extLst>
              </p:cNvPr>
              <p:cNvGrpSpPr/>
              <p:nvPr/>
            </p:nvGrpSpPr>
            <p:grpSpPr>
              <a:xfrm>
                <a:off x="2422947" y="1950925"/>
                <a:ext cx="427273" cy="427273"/>
                <a:chOff x="9444160" y="-785172"/>
                <a:chExt cx="492964" cy="492964"/>
              </a:xfrm>
            </p:grpSpPr>
            <p:sp>
              <p:nvSpPr>
                <p:cNvPr id="584" name="Oval 583">
                  <a:extLst>
                    <a:ext uri="{FF2B5EF4-FFF2-40B4-BE49-F238E27FC236}">
                      <a16:creationId xmlns:a16="http://schemas.microsoft.com/office/drawing/2014/main" id="{B73A2A43-6C39-4F65-90A8-83F94AD9B77C}"/>
                    </a:ext>
                  </a:extLst>
                </p:cNvPr>
                <p:cNvSpPr/>
                <p:nvPr/>
              </p:nvSpPr>
              <p:spPr bwMode="auto">
                <a:xfrm>
                  <a:off x="9444160" y="-785172"/>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5" name="Group 584">
                  <a:extLst>
                    <a:ext uri="{FF2B5EF4-FFF2-40B4-BE49-F238E27FC236}">
                      <a16:creationId xmlns:a16="http://schemas.microsoft.com/office/drawing/2014/main" id="{997810E1-87A7-4856-955D-B32F4582E019}"/>
                    </a:ext>
                  </a:extLst>
                </p:cNvPr>
                <p:cNvGrpSpPr/>
                <p:nvPr/>
              </p:nvGrpSpPr>
              <p:grpSpPr>
                <a:xfrm>
                  <a:off x="9610449" y="-646418"/>
                  <a:ext cx="186699" cy="206943"/>
                  <a:chOff x="6540046" y="4542529"/>
                  <a:chExt cx="131763" cy="146050"/>
                </a:xfrm>
              </p:grpSpPr>
              <p:sp>
                <p:nvSpPr>
                  <p:cNvPr id="586" name="Freeform 68">
                    <a:extLst>
                      <a:ext uri="{FF2B5EF4-FFF2-40B4-BE49-F238E27FC236}">
                        <a16:creationId xmlns:a16="http://schemas.microsoft.com/office/drawing/2014/main" id="{A74CD866-8799-4224-9386-BE0180160A7C}"/>
                      </a:ext>
                    </a:extLst>
                  </p:cNvPr>
                  <p:cNvSpPr>
                    <a:spLocks/>
                  </p:cNvSpPr>
                  <p:nvPr/>
                </p:nvSpPr>
                <p:spPr bwMode="auto">
                  <a:xfrm>
                    <a:off x="6633709" y="4542529"/>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7" name="Line 69">
                    <a:extLst>
                      <a:ext uri="{FF2B5EF4-FFF2-40B4-BE49-F238E27FC236}">
                        <a16:creationId xmlns:a16="http://schemas.microsoft.com/office/drawing/2014/main" id="{C980A85A-C532-4384-A9D5-FE5EEAF29B9F}"/>
                      </a:ext>
                    </a:extLst>
                  </p:cNvPr>
                  <p:cNvSpPr>
                    <a:spLocks noChangeShapeType="1"/>
                  </p:cNvSpPr>
                  <p:nvPr/>
                </p:nvSpPr>
                <p:spPr bwMode="auto">
                  <a:xfrm flipH="1">
                    <a:off x="6540046" y="4567929"/>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8" name="Freeform 70">
                    <a:extLst>
                      <a:ext uri="{FF2B5EF4-FFF2-40B4-BE49-F238E27FC236}">
                        <a16:creationId xmlns:a16="http://schemas.microsoft.com/office/drawing/2014/main" id="{CA9C98C5-224C-4176-BA8B-44380C66C3E6}"/>
                      </a:ext>
                    </a:extLst>
                  </p:cNvPr>
                  <p:cNvSpPr>
                    <a:spLocks/>
                  </p:cNvSpPr>
                  <p:nvPr/>
                </p:nvSpPr>
                <p:spPr bwMode="auto">
                  <a:xfrm>
                    <a:off x="6633709" y="4601267"/>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9" name="Line 71">
                    <a:extLst>
                      <a:ext uri="{FF2B5EF4-FFF2-40B4-BE49-F238E27FC236}">
                        <a16:creationId xmlns:a16="http://schemas.microsoft.com/office/drawing/2014/main" id="{6FE947E6-A832-4AEB-BBA9-AF6FE4F2F054}"/>
                      </a:ext>
                    </a:extLst>
                  </p:cNvPr>
                  <p:cNvSpPr>
                    <a:spLocks noChangeShapeType="1"/>
                  </p:cNvSpPr>
                  <p:nvPr/>
                </p:nvSpPr>
                <p:spPr bwMode="auto">
                  <a:xfrm flipH="1">
                    <a:off x="6540046" y="4626667"/>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0" name="Freeform 72">
                    <a:extLst>
                      <a:ext uri="{FF2B5EF4-FFF2-40B4-BE49-F238E27FC236}">
                        <a16:creationId xmlns:a16="http://schemas.microsoft.com/office/drawing/2014/main" id="{B756A660-4A03-474B-BC49-A62E799D167A}"/>
                      </a:ext>
                    </a:extLst>
                  </p:cNvPr>
                  <p:cNvSpPr>
                    <a:spLocks/>
                  </p:cNvSpPr>
                  <p:nvPr/>
                </p:nvSpPr>
                <p:spPr bwMode="auto">
                  <a:xfrm>
                    <a:off x="6633709" y="4660004"/>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1" name="Line 73">
                    <a:extLst>
                      <a:ext uri="{FF2B5EF4-FFF2-40B4-BE49-F238E27FC236}">
                        <a16:creationId xmlns:a16="http://schemas.microsoft.com/office/drawing/2014/main" id="{724A1A6A-21C6-44EF-A3BD-0EBF1AAD01E2}"/>
                      </a:ext>
                    </a:extLst>
                  </p:cNvPr>
                  <p:cNvSpPr>
                    <a:spLocks noChangeShapeType="1"/>
                  </p:cNvSpPr>
                  <p:nvPr/>
                </p:nvSpPr>
                <p:spPr bwMode="auto">
                  <a:xfrm flipH="1">
                    <a:off x="6540046" y="4685404"/>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92" name="Group 591">
                <a:extLst>
                  <a:ext uri="{FF2B5EF4-FFF2-40B4-BE49-F238E27FC236}">
                    <a16:creationId xmlns:a16="http://schemas.microsoft.com/office/drawing/2014/main" id="{24032E76-7E6C-400C-84BC-BB2F1968E155}"/>
                  </a:ext>
                </a:extLst>
              </p:cNvPr>
              <p:cNvGrpSpPr/>
              <p:nvPr/>
            </p:nvGrpSpPr>
            <p:grpSpPr>
              <a:xfrm>
                <a:off x="2287729" y="2111022"/>
                <a:ext cx="427273" cy="427273"/>
                <a:chOff x="2628653" y="-768144"/>
                <a:chExt cx="492964" cy="492964"/>
              </a:xfrm>
            </p:grpSpPr>
            <p:sp>
              <p:nvSpPr>
                <p:cNvPr id="593" name="Oval 592">
                  <a:extLst>
                    <a:ext uri="{FF2B5EF4-FFF2-40B4-BE49-F238E27FC236}">
                      <a16:creationId xmlns:a16="http://schemas.microsoft.com/office/drawing/2014/main" id="{CF1F9AB3-E721-4ABC-8841-0FF7E2D5FE51}"/>
                    </a:ext>
                  </a:extLst>
                </p:cNvPr>
                <p:cNvSpPr/>
                <p:nvPr/>
              </p:nvSpPr>
              <p:spPr bwMode="auto">
                <a:xfrm>
                  <a:off x="262865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4" name="Group 593">
                  <a:extLst>
                    <a:ext uri="{FF2B5EF4-FFF2-40B4-BE49-F238E27FC236}">
                      <a16:creationId xmlns:a16="http://schemas.microsoft.com/office/drawing/2014/main" id="{E6DA796B-0642-4ED6-95EC-695E32FAB1B1}"/>
                    </a:ext>
                  </a:extLst>
                </p:cNvPr>
                <p:cNvGrpSpPr>
                  <a:grpSpLocks noChangeAspect="1"/>
                </p:cNvGrpSpPr>
                <p:nvPr/>
              </p:nvGrpSpPr>
              <p:grpSpPr>
                <a:xfrm>
                  <a:off x="2757699" y="-603354"/>
                  <a:ext cx="248001" cy="175975"/>
                  <a:chOff x="-1347664" y="7159089"/>
                  <a:chExt cx="331435" cy="235176"/>
                </a:xfrm>
                <a:noFill/>
              </p:grpSpPr>
              <p:sp>
                <p:nvSpPr>
                  <p:cNvPr id="595" name="Oval 594">
                    <a:extLst>
                      <a:ext uri="{FF2B5EF4-FFF2-40B4-BE49-F238E27FC236}">
                        <a16:creationId xmlns:a16="http://schemas.microsoft.com/office/drawing/2014/main" id="{F7F5AEDB-5DD4-4E61-A127-05AF719FA0C8}"/>
                      </a:ext>
                    </a:extLst>
                  </p:cNvPr>
                  <p:cNvSpPr>
                    <a:spLocks noChangeArrowheads="1"/>
                  </p:cNvSpPr>
                  <p:nvPr/>
                </p:nvSpPr>
                <p:spPr bwMode="auto">
                  <a:xfrm>
                    <a:off x="-111758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6" name="Freeform 114">
                    <a:extLst>
                      <a:ext uri="{FF2B5EF4-FFF2-40B4-BE49-F238E27FC236}">
                        <a16:creationId xmlns:a16="http://schemas.microsoft.com/office/drawing/2014/main" id="{AD0AB8E4-09AB-474F-BEF2-1ADDE18F31B1}"/>
                      </a:ext>
                    </a:extLst>
                  </p:cNvPr>
                  <p:cNvSpPr>
                    <a:spLocks/>
                  </p:cNvSpPr>
                  <p:nvPr/>
                </p:nvSpPr>
                <p:spPr bwMode="auto">
                  <a:xfrm>
                    <a:off x="-1143993"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7" name="Oval 113">
                    <a:extLst>
                      <a:ext uri="{FF2B5EF4-FFF2-40B4-BE49-F238E27FC236}">
                        <a16:creationId xmlns:a16="http://schemas.microsoft.com/office/drawing/2014/main" id="{3A864928-0AEB-4FB1-992F-75571D7B0C1A}"/>
                      </a:ext>
                    </a:extLst>
                  </p:cNvPr>
                  <p:cNvSpPr>
                    <a:spLocks noChangeArrowheads="1"/>
                  </p:cNvSpPr>
                  <p:nvPr/>
                </p:nvSpPr>
                <p:spPr bwMode="auto">
                  <a:xfrm>
                    <a:off x="-1220386" y="7255082"/>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8" name="Freeform 114">
                    <a:extLst>
                      <a:ext uri="{FF2B5EF4-FFF2-40B4-BE49-F238E27FC236}">
                        <a16:creationId xmlns:a16="http://schemas.microsoft.com/office/drawing/2014/main" id="{BA866329-F2BA-4CE0-8C4E-4CAD7739E5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9" name="Oval 598">
                    <a:extLst>
                      <a:ext uri="{FF2B5EF4-FFF2-40B4-BE49-F238E27FC236}">
                        <a16:creationId xmlns:a16="http://schemas.microsoft.com/office/drawing/2014/main" id="{40F13C1A-F01E-40A3-9159-18041294E0AE}"/>
                      </a:ext>
                    </a:extLst>
                  </p:cNvPr>
                  <p:cNvSpPr>
                    <a:spLocks noChangeArrowheads="1"/>
                  </p:cNvSpPr>
                  <p:nvPr/>
                </p:nvSpPr>
                <p:spPr bwMode="auto">
                  <a:xfrm>
                    <a:off x="-132125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0" name="Freeform 114">
                    <a:extLst>
                      <a:ext uri="{FF2B5EF4-FFF2-40B4-BE49-F238E27FC236}">
                        <a16:creationId xmlns:a16="http://schemas.microsoft.com/office/drawing/2014/main" id="{81C8DE8C-8C70-49F5-B6D6-C1F4C02B9B74}"/>
                      </a:ext>
                    </a:extLst>
                  </p:cNvPr>
                  <p:cNvSpPr>
                    <a:spLocks/>
                  </p:cNvSpPr>
                  <p:nvPr/>
                </p:nvSpPr>
                <p:spPr bwMode="auto">
                  <a:xfrm>
                    <a:off x="-1347664"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01" name="Group 600">
                <a:extLst>
                  <a:ext uri="{FF2B5EF4-FFF2-40B4-BE49-F238E27FC236}">
                    <a16:creationId xmlns:a16="http://schemas.microsoft.com/office/drawing/2014/main" id="{A1930445-7A24-4FB0-A469-2E828B2E75D5}"/>
                  </a:ext>
                </a:extLst>
              </p:cNvPr>
              <p:cNvGrpSpPr/>
              <p:nvPr/>
            </p:nvGrpSpPr>
            <p:grpSpPr>
              <a:xfrm>
                <a:off x="2441170" y="1920761"/>
                <a:ext cx="427273" cy="427273"/>
                <a:chOff x="4328361" y="-768144"/>
                <a:chExt cx="492964" cy="492964"/>
              </a:xfrm>
            </p:grpSpPr>
            <p:sp>
              <p:nvSpPr>
                <p:cNvPr id="602" name="Oval 601">
                  <a:extLst>
                    <a:ext uri="{FF2B5EF4-FFF2-40B4-BE49-F238E27FC236}">
                      <a16:creationId xmlns:a16="http://schemas.microsoft.com/office/drawing/2014/main" id="{3FCF73A9-2081-4C9E-BD7E-5D4DE9085983}"/>
                    </a:ext>
                  </a:extLst>
                </p:cNvPr>
                <p:cNvSpPr/>
                <p:nvPr/>
              </p:nvSpPr>
              <p:spPr bwMode="auto">
                <a:xfrm>
                  <a:off x="4328361"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03" name="Group 602">
                  <a:extLst>
                    <a:ext uri="{FF2B5EF4-FFF2-40B4-BE49-F238E27FC236}">
                      <a16:creationId xmlns:a16="http://schemas.microsoft.com/office/drawing/2014/main" id="{CE4967DD-AEA1-40F3-9347-684F2D5C4DC9}"/>
                    </a:ext>
                  </a:extLst>
                </p:cNvPr>
                <p:cNvGrpSpPr/>
                <p:nvPr/>
              </p:nvGrpSpPr>
              <p:grpSpPr>
                <a:xfrm>
                  <a:off x="4442249" y="-673756"/>
                  <a:ext cx="272672" cy="251710"/>
                  <a:chOff x="8544911" y="5705404"/>
                  <a:chExt cx="400992" cy="370165"/>
                </a:xfrm>
                <a:noFill/>
              </p:grpSpPr>
              <p:sp>
                <p:nvSpPr>
                  <p:cNvPr id="604" name="Oval 243">
                    <a:extLst>
                      <a:ext uri="{FF2B5EF4-FFF2-40B4-BE49-F238E27FC236}">
                        <a16:creationId xmlns:a16="http://schemas.microsoft.com/office/drawing/2014/main" id="{98EC5A44-F7AE-48AF-AB44-139AF46F3F74}"/>
                      </a:ext>
                    </a:extLst>
                  </p:cNvPr>
                  <p:cNvSpPr>
                    <a:spLocks noChangeArrowheads="1"/>
                  </p:cNvSpPr>
                  <p:nvPr/>
                </p:nvSpPr>
                <p:spPr bwMode="auto">
                  <a:xfrm>
                    <a:off x="8675500" y="5821569"/>
                    <a:ext cx="146050" cy="146050"/>
                  </a:xfrm>
                  <a:prstGeom prst="ellipse">
                    <a:avLst/>
                  </a:pr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5" name="Freeform 244">
                    <a:extLst>
                      <a:ext uri="{FF2B5EF4-FFF2-40B4-BE49-F238E27FC236}">
                        <a16:creationId xmlns:a16="http://schemas.microsoft.com/office/drawing/2014/main" id="{C6E44558-95B9-4176-B2E9-7ED595C8E5F8}"/>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6" name="Freeform 245">
                    <a:extLst>
                      <a:ext uri="{FF2B5EF4-FFF2-40B4-BE49-F238E27FC236}">
                        <a16:creationId xmlns:a16="http://schemas.microsoft.com/office/drawing/2014/main" id="{9FED815B-4A11-4812-9126-FB8929421279}"/>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7" name="Freeform 246">
                    <a:extLst>
                      <a:ext uri="{FF2B5EF4-FFF2-40B4-BE49-F238E27FC236}">
                        <a16:creationId xmlns:a16="http://schemas.microsoft.com/office/drawing/2014/main" id="{A7CDA347-04F8-49D2-B2E1-B92362A6D7CC}"/>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8" name="Freeform 246">
                    <a:extLst>
                      <a:ext uri="{FF2B5EF4-FFF2-40B4-BE49-F238E27FC236}">
                        <a16:creationId xmlns:a16="http://schemas.microsoft.com/office/drawing/2014/main" id="{FD068B74-6ABE-4828-AA45-68E6A06788F4}"/>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9" name="Freeform 246">
                    <a:extLst>
                      <a:ext uri="{FF2B5EF4-FFF2-40B4-BE49-F238E27FC236}">
                        <a16:creationId xmlns:a16="http://schemas.microsoft.com/office/drawing/2014/main" id="{10E22599-440E-4CE9-A5AF-D8A773D8259B}"/>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2" name="Group 1">
                <a:extLst>
                  <a:ext uri="{FF2B5EF4-FFF2-40B4-BE49-F238E27FC236}">
                    <a16:creationId xmlns:a16="http://schemas.microsoft.com/office/drawing/2014/main" id="{F2999660-590D-4A00-AE44-F128B2828298}"/>
                  </a:ext>
                </a:extLst>
              </p:cNvPr>
              <p:cNvGrpSpPr/>
              <p:nvPr/>
            </p:nvGrpSpPr>
            <p:grpSpPr>
              <a:xfrm>
                <a:off x="2244133" y="1777815"/>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 name="Oval 3">
                  <a:extLst>
                    <a:ext uri="{FF2B5EF4-FFF2-40B4-BE49-F238E27FC236}">
                      <a16:creationId xmlns:a16="http://schemas.microsoft.com/office/drawing/2014/main" id="{98888561-3EE4-4EE9-992C-9EAE1ABEA29E}"/>
                    </a:ext>
                  </a:extLst>
                </p:cNvPr>
                <p:cNvSpPr/>
                <p:nvPr/>
              </p:nvSpPr>
              <p:spPr bwMode="auto">
                <a:xfrm>
                  <a:off x="2159135" y="3360591"/>
                  <a:ext cx="920683" cy="920683"/>
                </a:xfrm>
                <a:prstGeom prst="ellipse">
                  <a:avLst/>
                </a:prstGeom>
                <a:grp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8D789878-06A9-4596-B6C0-2EA24C84B64D}"/>
                    </a:ext>
                  </a:extLst>
                </p:cNvPr>
                <p:cNvPicPr>
                  <a:picLocks noChangeAspect="1"/>
                </p:cNvPicPr>
                <p:nvPr/>
              </p:nvPicPr>
              <p:blipFill rotWithShape="1">
                <a:blip r:embed="rId4"/>
                <a:srcRect l="1392" r="84595"/>
                <a:stretch/>
              </p:blipFill>
              <p:spPr>
                <a:xfrm>
                  <a:off x="2409685" y="3554887"/>
                  <a:ext cx="447076" cy="538007"/>
                </a:xfrm>
                <a:prstGeom prst="rect">
                  <a:avLst/>
                </a:prstGeom>
                <a:grpFill/>
              </p:spPr>
            </p:pic>
          </p:grpSp>
        </p:grpSp>
        <p:grpSp>
          <p:nvGrpSpPr>
            <p:cNvPr id="12" name="Group 11">
              <a:extLst>
                <a:ext uri="{FF2B5EF4-FFF2-40B4-BE49-F238E27FC236}">
                  <a16:creationId xmlns:a16="http://schemas.microsoft.com/office/drawing/2014/main" id="{AE17BB7F-93C5-4076-A6F1-4D997C7A2C13}"/>
                </a:ext>
              </a:extLst>
            </p:cNvPr>
            <p:cNvGrpSpPr/>
            <p:nvPr/>
          </p:nvGrpSpPr>
          <p:grpSpPr>
            <a:xfrm>
              <a:off x="6761266" y="1745835"/>
              <a:ext cx="824529" cy="832065"/>
              <a:chOff x="6779711" y="1761829"/>
              <a:chExt cx="824529" cy="832065"/>
            </a:xfrm>
          </p:grpSpPr>
          <p:grpSp>
            <p:nvGrpSpPr>
              <p:cNvPr id="299" name="Group 298">
                <a:extLst>
                  <a:ext uri="{FF2B5EF4-FFF2-40B4-BE49-F238E27FC236}">
                    <a16:creationId xmlns:a16="http://schemas.microsoft.com/office/drawing/2014/main" id="{9BE47C10-A381-462F-B3D0-CD2E5DBDBE6F}"/>
                  </a:ext>
                </a:extLst>
              </p:cNvPr>
              <p:cNvGrpSpPr/>
              <p:nvPr/>
            </p:nvGrpSpPr>
            <p:grpSpPr>
              <a:xfrm>
                <a:off x="6951352" y="1940081"/>
                <a:ext cx="492684" cy="492684"/>
                <a:chOff x="8577631" y="3659568"/>
                <a:chExt cx="492964" cy="492964"/>
              </a:xfrm>
            </p:grpSpPr>
            <p:sp>
              <p:nvSpPr>
                <p:cNvPr id="301" name="Oval 300">
                  <a:extLst>
                    <a:ext uri="{FF2B5EF4-FFF2-40B4-BE49-F238E27FC236}">
                      <a16:creationId xmlns:a16="http://schemas.microsoft.com/office/drawing/2014/main" id="{6398262F-2162-43BF-88F2-AEBB6D08DD46}"/>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02" name="Group 301">
                  <a:extLst>
                    <a:ext uri="{FF2B5EF4-FFF2-40B4-BE49-F238E27FC236}">
                      <a16:creationId xmlns:a16="http://schemas.microsoft.com/office/drawing/2014/main" id="{BFBCE556-418C-4268-A3C2-FEF72E4B4A0E}"/>
                    </a:ext>
                  </a:extLst>
                </p:cNvPr>
                <p:cNvGrpSpPr/>
                <p:nvPr/>
              </p:nvGrpSpPr>
              <p:grpSpPr>
                <a:xfrm>
                  <a:off x="8747523" y="3774306"/>
                  <a:ext cx="160733" cy="246075"/>
                  <a:chOff x="8747523" y="2236049"/>
                  <a:chExt cx="160733" cy="246075"/>
                </a:xfrm>
              </p:grpSpPr>
              <p:sp>
                <p:nvSpPr>
                  <p:cNvPr id="303" name="Rectangle: Rounded Corners 395">
                    <a:extLst>
                      <a:ext uri="{FF2B5EF4-FFF2-40B4-BE49-F238E27FC236}">
                        <a16:creationId xmlns:a16="http://schemas.microsoft.com/office/drawing/2014/main" id="{3FC8DC2C-F373-47D4-BBF7-DC61BBF8FC51}"/>
                      </a:ext>
                    </a:extLst>
                  </p:cNvPr>
                  <p:cNvSpPr/>
                  <p:nvPr/>
                </p:nvSpPr>
                <p:spPr bwMode="auto">
                  <a:xfrm>
                    <a:off x="8747523" y="2236049"/>
                    <a:ext cx="160733" cy="246075"/>
                  </a:xfrm>
                  <a:prstGeom prst="round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4" name="Straight Connector 303">
                    <a:extLst>
                      <a:ext uri="{FF2B5EF4-FFF2-40B4-BE49-F238E27FC236}">
                        <a16:creationId xmlns:a16="http://schemas.microsoft.com/office/drawing/2014/main" id="{AEEE60B9-FE6D-491F-8540-19C71304DF7F}"/>
                      </a:ext>
                    </a:extLst>
                  </p:cNvPr>
                  <p:cNvCxnSpPr>
                    <a:cxnSpLocks/>
                  </p:cNvCxnSpPr>
                  <p:nvPr/>
                </p:nvCxnSpPr>
                <p:spPr>
                  <a:xfrm>
                    <a:off x="8747523" y="2278425"/>
                    <a:ext cx="160733" cy="0"/>
                  </a:xfrm>
                  <a:prstGeom prst="line">
                    <a:avLst/>
                  </a:prstGeom>
                  <a:noFill/>
                  <a:ln w="12700" cap="flat" cmpd="sng" algn="ctr">
                    <a:solidFill>
                      <a:srgbClr val="0078D7"/>
                    </a:solidFill>
                    <a:prstDash val="solid"/>
                    <a:headEnd type="none"/>
                    <a:tailEnd type="none"/>
                  </a:ln>
                  <a:effectLst/>
                </p:spPr>
              </p:cxnSp>
              <p:cxnSp>
                <p:nvCxnSpPr>
                  <p:cNvPr id="305" name="Straight Connector 304">
                    <a:extLst>
                      <a:ext uri="{FF2B5EF4-FFF2-40B4-BE49-F238E27FC236}">
                        <a16:creationId xmlns:a16="http://schemas.microsoft.com/office/drawing/2014/main" id="{1726F13A-8F41-4710-9507-D8404A5CCEFD}"/>
                      </a:ext>
                    </a:extLst>
                  </p:cNvPr>
                  <p:cNvCxnSpPr>
                    <a:cxnSpLocks/>
                  </p:cNvCxnSpPr>
                  <p:nvPr/>
                </p:nvCxnSpPr>
                <p:spPr>
                  <a:xfrm>
                    <a:off x="8747523" y="2433206"/>
                    <a:ext cx="160733" cy="0"/>
                  </a:xfrm>
                  <a:prstGeom prst="line">
                    <a:avLst/>
                  </a:prstGeom>
                  <a:noFill/>
                  <a:ln w="12700" cap="flat" cmpd="sng" algn="ctr">
                    <a:solidFill>
                      <a:srgbClr val="0078D7"/>
                    </a:solidFill>
                    <a:prstDash val="solid"/>
                    <a:headEnd type="none"/>
                    <a:tailEnd type="none"/>
                  </a:ln>
                  <a:effectLst/>
                </p:spPr>
              </p:cxnSp>
              <p:cxnSp>
                <p:nvCxnSpPr>
                  <p:cNvPr id="306" name="Straight Connector 305">
                    <a:extLst>
                      <a:ext uri="{FF2B5EF4-FFF2-40B4-BE49-F238E27FC236}">
                        <a16:creationId xmlns:a16="http://schemas.microsoft.com/office/drawing/2014/main" id="{656F8788-B024-4E7D-BFED-032E534E63DD}"/>
                      </a:ext>
                    </a:extLst>
                  </p:cNvPr>
                  <p:cNvCxnSpPr>
                    <a:cxnSpLocks/>
                  </p:cNvCxnSpPr>
                  <p:nvPr/>
                </p:nvCxnSpPr>
                <p:spPr>
                  <a:xfrm>
                    <a:off x="8813028" y="2455805"/>
                    <a:ext cx="26193" cy="0"/>
                  </a:xfrm>
                  <a:prstGeom prst="line">
                    <a:avLst/>
                  </a:prstGeom>
                  <a:noFill/>
                  <a:ln w="12700" cap="flat" cmpd="sng" algn="ctr">
                    <a:solidFill>
                      <a:srgbClr val="0078D7"/>
                    </a:solidFill>
                    <a:prstDash val="solid"/>
                    <a:headEnd type="none"/>
                    <a:tailEnd type="none"/>
                  </a:ln>
                  <a:effectLst/>
                </p:spPr>
              </p:cxnSp>
            </p:grpSp>
          </p:grpSp>
          <p:grpSp>
            <p:nvGrpSpPr>
              <p:cNvPr id="286" name="Group 285">
                <a:extLst>
                  <a:ext uri="{FF2B5EF4-FFF2-40B4-BE49-F238E27FC236}">
                    <a16:creationId xmlns:a16="http://schemas.microsoft.com/office/drawing/2014/main" id="{C1ACDD37-D9A2-49EB-9902-72E35346B11C}"/>
                  </a:ext>
                </a:extLst>
              </p:cNvPr>
              <p:cNvGrpSpPr/>
              <p:nvPr/>
            </p:nvGrpSpPr>
            <p:grpSpPr>
              <a:xfrm>
                <a:off x="6940344" y="1941915"/>
                <a:ext cx="492684" cy="492684"/>
                <a:chOff x="6692754" y="2585785"/>
                <a:chExt cx="502920" cy="502920"/>
              </a:xfrm>
            </p:grpSpPr>
            <p:sp>
              <p:nvSpPr>
                <p:cNvPr id="287" name="Oval 286">
                  <a:extLst>
                    <a:ext uri="{FF2B5EF4-FFF2-40B4-BE49-F238E27FC236}">
                      <a16:creationId xmlns:a16="http://schemas.microsoft.com/office/drawing/2014/main" id="{2148B0B7-9183-4953-AECD-A5EC6F59663E}"/>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8" name="Group 4">
                  <a:extLst>
                    <a:ext uri="{FF2B5EF4-FFF2-40B4-BE49-F238E27FC236}">
                      <a16:creationId xmlns:a16="http://schemas.microsoft.com/office/drawing/2014/main" id="{A1B6664A-28B4-4AE2-AE95-71E670294628}"/>
                    </a:ext>
                  </a:extLst>
                </p:cNvPr>
                <p:cNvGrpSpPr>
                  <a:grpSpLocks noChangeAspect="1"/>
                </p:cNvGrpSpPr>
                <p:nvPr/>
              </p:nvGrpSpPr>
              <p:grpSpPr bwMode="auto">
                <a:xfrm>
                  <a:off x="6852777" y="2714946"/>
                  <a:ext cx="182881" cy="244595"/>
                  <a:chOff x="899" y="1007"/>
                  <a:chExt cx="403" cy="539"/>
                </a:xfrm>
              </p:grpSpPr>
              <p:sp>
                <p:nvSpPr>
                  <p:cNvPr id="289" name="Freeform 5">
                    <a:extLst>
                      <a:ext uri="{FF2B5EF4-FFF2-40B4-BE49-F238E27FC236}">
                        <a16:creationId xmlns:a16="http://schemas.microsoft.com/office/drawing/2014/main" id="{66E74F35-451F-4277-AB86-2064AE25E2F0}"/>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0" name="Freeform 6">
                    <a:extLst>
                      <a:ext uri="{FF2B5EF4-FFF2-40B4-BE49-F238E27FC236}">
                        <a16:creationId xmlns:a16="http://schemas.microsoft.com/office/drawing/2014/main" id="{2615EC5C-7322-4817-B623-1817CC388F0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1" name="Oval 7">
                    <a:extLst>
                      <a:ext uri="{FF2B5EF4-FFF2-40B4-BE49-F238E27FC236}">
                        <a16:creationId xmlns:a16="http://schemas.microsoft.com/office/drawing/2014/main" id="{FCABD226-F60B-4ABE-90A2-0AAAE191A643}"/>
                      </a:ext>
                    </a:extLst>
                  </p:cNvPr>
                  <p:cNvSpPr>
                    <a:spLocks noChangeArrowheads="1"/>
                  </p:cNvSpPr>
                  <p:nvPr/>
                </p:nvSpPr>
                <p:spPr bwMode="auto">
                  <a:xfrm>
                    <a:off x="899" y="1461"/>
                    <a:ext cx="86" cy="85"/>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2" name="Oval 8">
                    <a:extLst>
                      <a:ext uri="{FF2B5EF4-FFF2-40B4-BE49-F238E27FC236}">
                        <a16:creationId xmlns:a16="http://schemas.microsoft.com/office/drawing/2014/main" id="{91B03AA7-F7C5-415D-B5C5-A28386173E98}"/>
                      </a:ext>
                    </a:extLst>
                  </p:cNvPr>
                  <p:cNvSpPr>
                    <a:spLocks noChangeArrowheads="1"/>
                  </p:cNvSpPr>
                  <p:nvPr/>
                </p:nvSpPr>
                <p:spPr bwMode="auto">
                  <a:xfrm>
                    <a:off x="1208" y="1007"/>
                    <a:ext cx="86" cy="87"/>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9">
                    <a:extLst>
                      <a:ext uri="{FF2B5EF4-FFF2-40B4-BE49-F238E27FC236}">
                        <a16:creationId xmlns:a16="http://schemas.microsoft.com/office/drawing/2014/main" id="{643F83D3-651D-4F30-8652-EA0DBAF18982}"/>
                      </a:ext>
                    </a:extLst>
                  </p:cNvPr>
                  <p:cNvSpPr>
                    <a:spLocks noChangeShapeType="1"/>
                  </p:cNvSpPr>
                  <p:nvPr/>
                </p:nvSpPr>
                <p:spPr bwMode="auto">
                  <a:xfrm>
                    <a:off x="993" y="1141"/>
                    <a:ext cx="95" cy="95"/>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4" name="Line 10">
                    <a:extLst>
                      <a:ext uri="{FF2B5EF4-FFF2-40B4-BE49-F238E27FC236}">
                        <a16:creationId xmlns:a16="http://schemas.microsoft.com/office/drawing/2014/main" id="{DF7C1F0D-937B-46F9-86D6-B27483BCD2E5}"/>
                      </a:ext>
                    </a:extLst>
                  </p:cNvPr>
                  <p:cNvSpPr>
                    <a:spLocks noChangeShapeType="1"/>
                  </p:cNvSpPr>
                  <p:nvPr/>
                </p:nvSpPr>
                <p:spPr bwMode="auto">
                  <a:xfrm flipH="1">
                    <a:off x="997" y="1141"/>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5" name="Line 11">
                    <a:extLst>
                      <a:ext uri="{FF2B5EF4-FFF2-40B4-BE49-F238E27FC236}">
                        <a16:creationId xmlns:a16="http://schemas.microsoft.com/office/drawing/2014/main" id="{6D8BA37C-EB19-4044-8717-2BA732E39B0E}"/>
                      </a:ext>
                    </a:extLst>
                  </p:cNvPr>
                  <p:cNvSpPr>
                    <a:spLocks noChangeShapeType="1"/>
                  </p:cNvSpPr>
                  <p:nvPr/>
                </p:nvSpPr>
                <p:spPr bwMode="auto">
                  <a:xfrm>
                    <a:off x="1204" y="1361"/>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6" name="Line 12">
                    <a:extLst>
                      <a:ext uri="{FF2B5EF4-FFF2-40B4-BE49-F238E27FC236}">
                        <a16:creationId xmlns:a16="http://schemas.microsoft.com/office/drawing/2014/main" id="{B85E23CF-900E-43E2-A8D1-2034E0CFD7E9}"/>
                      </a:ext>
                    </a:extLst>
                  </p:cNvPr>
                  <p:cNvSpPr>
                    <a:spLocks noChangeShapeType="1"/>
                  </p:cNvSpPr>
                  <p:nvPr/>
                </p:nvSpPr>
                <p:spPr bwMode="auto">
                  <a:xfrm flipH="1">
                    <a:off x="1210" y="1361"/>
                    <a:ext cx="88" cy="8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7" name="Line 13">
                    <a:extLst>
                      <a:ext uri="{FF2B5EF4-FFF2-40B4-BE49-F238E27FC236}">
                        <a16:creationId xmlns:a16="http://schemas.microsoft.com/office/drawing/2014/main" id="{C21BCAFE-FAAB-4703-B75E-7685FB7F1084}"/>
                      </a:ext>
                    </a:extLst>
                  </p:cNvPr>
                  <p:cNvSpPr>
                    <a:spLocks noChangeShapeType="1"/>
                  </p:cNvSpPr>
                  <p:nvPr/>
                </p:nvSpPr>
                <p:spPr bwMode="auto">
                  <a:xfrm>
                    <a:off x="1041" y="1430"/>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8" name="Line 14">
                    <a:extLst>
                      <a:ext uri="{FF2B5EF4-FFF2-40B4-BE49-F238E27FC236}">
                        <a16:creationId xmlns:a16="http://schemas.microsoft.com/office/drawing/2014/main" id="{C0EF9392-8DAD-49CE-8A83-BD98C89E85B0}"/>
                      </a:ext>
                    </a:extLst>
                  </p:cNvPr>
                  <p:cNvSpPr>
                    <a:spLocks noChangeShapeType="1"/>
                  </p:cNvSpPr>
                  <p:nvPr/>
                </p:nvSpPr>
                <p:spPr bwMode="auto">
                  <a:xfrm flipH="1">
                    <a:off x="1044" y="1430"/>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45" name="Group 344"/>
              <p:cNvGrpSpPr/>
              <p:nvPr/>
            </p:nvGrpSpPr>
            <p:grpSpPr>
              <a:xfrm>
                <a:off x="6985091" y="2052608"/>
                <a:ext cx="427273" cy="427273"/>
                <a:chOff x="4297892" y="3537408"/>
                <a:chExt cx="502920" cy="502920"/>
              </a:xfrm>
            </p:grpSpPr>
            <p:sp>
              <p:nvSpPr>
                <p:cNvPr id="346" name="Oval 345"/>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47" name="Group 346"/>
                <p:cNvGrpSpPr/>
                <p:nvPr/>
              </p:nvGrpSpPr>
              <p:grpSpPr>
                <a:xfrm>
                  <a:off x="4462674" y="3720435"/>
                  <a:ext cx="182880" cy="136866"/>
                  <a:chOff x="4457912" y="3720435"/>
                  <a:chExt cx="182880" cy="136866"/>
                </a:xfrm>
              </p:grpSpPr>
              <p:sp>
                <p:nvSpPr>
                  <p:cNvPr id="348"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9"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0"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51" name="Group 350"/>
              <p:cNvGrpSpPr/>
              <p:nvPr/>
            </p:nvGrpSpPr>
            <p:grpSpPr>
              <a:xfrm>
                <a:off x="6993619" y="2101570"/>
                <a:ext cx="427273" cy="427273"/>
                <a:chOff x="457200" y="3537408"/>
                <a:chExt cx="502920" cy="502920"/>
              </a:xfrm>
            </p:grpSpPr>
            <p:sp>
              <p:nvSpPr>
                <p:cNvPr id="352" name="Oval 351"/>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53" name="Group 352"/>
                <p:cNvGrpSpPr/>
                <p:nvPr/>
              </p:nvGrpSpPr>
              <p:grpSpPr>
                <a:xfrm>
                  <a:off x="609110" y="3692665"/>
                  <a:ext cx="199100" cy="182880"/>
                  <a:chOff x="61533" y="3545450"/>
                  <a:chExt cx="199100" cy="182880"/>
                </a:xfrm>
              </p:grpSpPr>
              <p:sp>
                <p:nvSpPr>
                  <p:cNvPr id="354"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5"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6"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357" name="Straight Connector 356"/>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358" name="Straight Connector 357"/>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359" name="Group 358"/>
              <p:cNvGrpSpPr/>
              <p:nvPr/>
            </p:nvGrpSpPr>
            <p:grpSpPr>
              <a:xfrm>
                <a:off x="6933898" y="1981468"/>
                <a:ext cx="427273" cy="427273"/>
                <a:chOff x="4297892" y="2841460"/>
                <a:chExt cx="502920" cy="502920"/>
              </a:xfrm>
            </p:grpSpPr>
            <p:sp>
              <p:nvSpPr>
                <p:cNvPr id="360" name="Oval 359"/>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61" name="Group 360"/>
                <p:cNvGrpSpPr/>
                <p:nvPr/>
              </p:nvGrpSpPr>
              <p:grpSpPr>
                <a:xfrm>
                  <a:off x="4457912" y="3016068"/>
                  <a:ext cx="182880" cy="125133"/>
                  <a:chOff x="4434490" y="3008491"/>
                  <a:chExt cx="182880" cy="125133"/>
                </a:xfrm>
              </p:grpSpPr>
              <p:sp>
                <p:nvSpPr>
                  <p:cNvPr id="362"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3"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4"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5"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6"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7"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8" name="Group 367"/>
              <p:cNvGrpSpPr/>
              <p:nvPr/>
            </p:nvGrpSpPr>
            <p:grpSpPr>
              <a:xfrm rot="16200000">
                <a:off x="6996401" y="2000702"/>
                <a:ext cx="427273" cy="427273"/>
                <a:chOff x="5748872" y="3478565"/>
                <a:chExt cx="502920" cy="502920"/>
              </a:xfrm>
            </p:grpSpPr>
            <p:sp>
              <p:nvSpPr>
                <p:cNvPr id="369" name="Oval 368"/>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0" name="Group 53"/>
                <p:cNvGrpSpPr>
                  <a:grpSpLocks noChangeAspect="1"/>
                </p:cNvGrpSpPr>
                <p:nvPr/>
              </p:nvGrpSpPr>
              <p:grpSpPr bwMode="auto">
                <a:xfrm>
                  <a:off x="5935305" y="3638585"/>
                  <a:ext cx="130055" cy="182880"/>
                  <a:chOff x="1955" y="3359"/>
                  <a:chExt cx="389" cy="547"/>
                </a:xfrm>
                <a:solidFill>
                  <a:srgbClr val="0078D7"/>
                </a:solidFill>
              </p:grpSpPr>
              <p:sp>
                <p:nvSpPr>
                  <p:cNvPr id="371"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2"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3"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74" name="Group 373"/>
              <p:cNvGrpSpPr/>
              <p:nvPr/>
            </p:nvGrpSpPr>
            <p:grpSpPr>
              <a:xfrm>
                <a:off x="6924727" y="1789427"/>
                <a:ext cx="427273" cy="427273"/>
                <a:chOff x="6793209" y="4761287"/>
                <a:chExt cx="502920" cy="502920"/>
              </a:xfrm>
            </p:grpSpPr>
            <p:sp>
              <p:nvSpPr>
                <p:cNvPr id="375" name="Oval 374"/>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6" name="Group 4"/>
                <p:cNvGrpSpPr>
                  <a:grpSpLocks noChangeAspect="1"/>
                </p:cNvGrpSpPr>
                <p:nvPr/>
              </p:nvGrpSpPr>
              <p:grpSpPr bwMode="auto">
                <a:xfrm>
                  <a:off x="6978505" y="4921307"/>
                  <a:ext cx="132328" cy="182880"/>
                  <a:chOff x="4159" y="1821"/>
                  <a:chExt cx="178" cy="246"/>
                </a:xfrm>
                <a:solidFill>
                  <a:srgbClr val="0078D7"/>
                </a:solidFill>
              </p:grpSpPr>
              <p:sp>
                <p:nvSpPr>
                  <p:cNvPr id="377"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8"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9"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90" name="Group 389"/>
              <p:cNvGrpSpPr/>
              <p:nvPr/>
            </p:nvGrpSpPr>
            <p:grpSpPr>
              <a:xfrm>
                <a:off x="6990745" y="1978916"/>
                <a:ext cx="427273" cy="427273"/>
                <a:chOff x="457200" y="2841460"/>
                <a:chExt cx="502920" cy="502920"/>
              </a:xfrm>
            </p:grpSpPr>
            <p:sp>
              <p:nvSpPr>
                <p:cNvPr id="391" name="Oval 390"/>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92" name="Group 59"/>
                <p:cNvGrpSpPr>
                  <a:grpSpLocks noChangeAspect="1"/>
                </p:cNvGrpSpPr>
                <p:nvPr/>
              </p:nvGrpSpPr>
              <p:grpSpPr bwMode="auto">
                <a:xfrm>
                  <a:off x="602672" y="3001480"/>
                  <a:ext cx="211976" cy="182880"/>
                  <a:chOff x="897" y="1587"/>
                  <a:chExt cx="357" cy="308"/>
                </a:xfrm>
                <a:solidFill>
                  <a:srgbClr val="0078D7"/>
                </a:solidFill>
              </p:grpSpPr>
              <p:sp>
                <p:nvSpPr>
                  <p:cNvPr id="393"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4"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5"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6"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7"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8"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9"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00" name="Group 399"/>
              <p:cNvGrpSpPr/>
              <p:nvPr/>
            </p:nvGrpSpPr>
            <p:grpSpPr>
              <a:xfrm>
                <a:off x="6985091" y="1952404"/>
                <a:ext cx="427273" cy="427273"/>
                <a:chOff x="4297892" y="4233356"/>
                <a:chExt cx="502920" cy="502920"/>
              </a:xfrm>
            </p:grpSpPr>
            <p:sp>
              <p:nvSpPr>
                <p:cNvPr id="401" name="Oval 400"/>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02" name="Group 401"/>
                <p:cNvGrpSpPr>
                  <a:grpSpLocks noChangeAspect="1"/>
                </p:cNvGrpSpPr>
                <p:nvPr/>
              </p:nvGrpSpPr>
              <p:grpSpPr>
                <a:xfrm>
                  <a:off x="4457912" y="4387032"/>
                  <a:ext cx="182880" cy="195568"/>
                  <a:chOff x="7621033" y="3475768"/>
                  <a:chExt cx="200024" cy="213901"/>
                </a:xfrm>
                <a:solidFill>
                  <a:srgbClr val="0078D7"/>
                </a:solidFill>
              </p:grpSpPr>
              <p:sp>
                <p:nvSpPr>
                  <p:cNvPr id="403"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4"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5"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6"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6" name="Group 535">
                <a:extLst>
                  <a:ext uri="{FF2B5EF4-FFF2-40B4-BE49-F238E27FC236}">
                    <a16:creationId xmlns:a16="http://schemas.microsoft.com/office/drawing/2014/main" id="{E5831D6B-097E-4D8E-BF3D-48498E457A30}"/>
                  </a:ext>
                </a:extLst>
              </p:cNvPr>
              <p:cNvGrpSpPr/>
              <p:nvPr/>
            </p:nvGrpSpPr>
            <p:grpSpPr>
              <a:xfrm>
                <a:off x="7008118" y="1984489"/>
                <a:ext cx="427273" cy="427273"/>
                <a:chOff x="6692754" y="2585785"/>
                <a:chExt cx="502920" cy="502920"/>
              </a:xfrm>
            </p:grpSpPr>
            <p:sp>
              <p:nvSpPr>
                <p:cNvPr id="537" name="Oval 536">
                  <a:extLst>
                    <a:ext uri="{FF2B5EF4-FFF2-40B4-BE49-F238E27FC236}">
                      <a16:creationId xmlns:a16="http://schemas.microsoft.com/office/drawing/2014/main" id="{A8C33E65-3F17-4AA4-9D0F-1DCB7E03E530}"/>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8" name="Group 4">
                  <a:extLst>
                    <a:ext uri="{FF2B5EF4-FFF2-40B4-BE49-F238E27FC236}">
                      <a16:creationId xmlns:a16="http://schemas.microsoft.com/office/drawing/2014/main" id="{F55C4073-F2D0-4FC6-A1B5-D6ED52BEEC34}"/>
                    </a:ext>
                  </a:extLst>
                </p:cNvPr>
                <p:cNvGrpSpPr>
                  <a:grpSpLocks noChangeAspect="1"/>
                </p:cNvGrpSpPr>
                <p:nvPr/>
              </p:nvGrpSpPr>
              <p:grpSpPr bwMode="auto">
                <a:xfrm>
                  <a:off x="6852774" y="2714947"/>
                  <a:ext cx="182880" cy="244596"/>
                  <a:chOff x="899" y="1007"/>
                  <a:chExt cx="403" cy="539"/>
                </a:xfrm>
              </p:grpSpPr>
              <p:sp>
                <p:nvSpPr>
                  <p:cNvPr id="539" name="Freeform 5">
                    <a:extLst>
                      <a:ext uri="{FF2B5EF4-FFF2-40B4-BE49-F238E27FC236}">
                        <a16:creationId xmlns:a16="http://schemas.microsoft.com/office/drawing/2014/main" id="{3189CEFF-B5C1-4FFA-99F1-61F21E5C63DA}"/>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0" name="Freeform 6">
                    <a:extLst>
                      <a:ext uri="{FF2B5EF4-FFF2-40B4-BE49-F238E27FC236}">
                        <a16:creationId xmlns:a16="http://schemas.microsoft.com/office/drawing/2014/main" id="{377A9118-0C00-41D3-B62D-4E74247F1FE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1" name="Oval 7">
                    <a:extLst>
                      <a:ext uri="{FF2B5EF4-FFF2-40B4-BE49-F238E27FC236}">
                        <a16:creationId xmlns:a16="http://schemas.microsoft.com/office/drawing/2014/main" id="{3F2010C3-0C7D-4E48-9636-14998B35F8B9}"/>
                      </a:ext>
                    </a:extLst>
                  </p:cNvPr>
                  <p:cNvSpPr>
                    <a:spLocks noChangeArrowheads="1"/>
                  </p:cNvSpPr>
                  <p:nvPr/>
                </p:nvSpPr>
                <p:spPr bwMode="auto">
                  <a:xfrm>
                    <a:off x="899" y="1461"/>
                    <a:ext cx="86" cy="85"/>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2" name="Oval 8">
                    <a:extLst>
                      <a:ext uri="{FF2B5EF4-FFF2-40B4-BE49-F238E27FC236}">
                        <a16:creationId xmlns:a16="http://schemas.microsoft.com/office/drawing/2014/main" id="{F4ABC7E6-BC78-4D70-B56E-CC4D27D810E8}"/>
                      </a:ext>
                    </a:extLst>
                  </p:cNvPr>
                  <p:cNvSpPr>
                    <a:spLocks noChangeArrowheads="1"/>
                  </p:cNvSpPr>
                  <p:nvPr/>
                </p:nvSpPr>
                <p:spPr bwMode="auto">
                  <a:xfrm>
                    <a:off x="1208" y="1007"/>
                    <a:ext cx="86" cy="87"/>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3" name="Line 9">
                    <a:extLst>
                      <a:ext uri="{FF2B5EF4-FFF2-40B4-BE49-F238E27FC236}">
                        <a16:creationId xmlns:a16="http://schemas.microsoft.com/office/drawing/2014/main" id="{00E03A73-E60A-47A6-941F-46DFC905F6D4}"/>
                      </a:ext>
                    </a:extLst>
                  </p:cNvPr>
                  <p:cNvSpPr>
                    <a:spLocks noChangeShapeType="1"/>
                  </p:cNvSpPr>
                  <p:nvPr/>
                </p:nvSpPr>
                <p:spPr bwMode="auto">
                  <a:xfrm>
                    <a:off x="993" y="1141"/>
                    <a:ext cx="95" cy="95"/>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4" name="Line 10">
                    <a:extLst>
                      <a:ext uri="{FF2B5EF4-FFF2-40B4-BE49-F238E27FC236}">
                        <a16:creationId xmlns:a16="http://schemas.microsoft.com/office/drawing/2014/main" id="{D48AC9E9-CE36-4B72-A55B-A02031EBCCCC}"/>
                      </a:ext>
                    </a:extLst>
                  </p:cNvPr>
                  <p:cNvSpPr>
                    <a:spLocks noChangeShapeType="1"/>
                  </p:cNvSpPr>
                  <p:nvPr/>
                </p:nvSpPr>
                <p:spPr bwMode="auto">
                  <a:xfrm flipH="1">
                    <a:off x="997" y="1141"/>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5" name="Line 11">
                    <a:extLst>
                      <a:ext uri="{FF2B5EF4-FFF2-40B4-BE49-F238E27FC236}">
                        <a16:creationId xmlns:a16="http://schemas.microsoft.com/office/drawing/2014/main" id="{0240D198-3195-42D8-9D52-CC7BE7523A10}"/>
                      </a:ext>
                    </a:extLst>
                  </p:cNvPr>
                  <p:cNvSpPr>
                    <a:spLocks noChangeShapeType="1"/>
                  </p:cNvSpPr>
                  <p:nvPr/>
                </p:nvSpPr>
                <p:spPr bwMode="auto">
                  <a:xfrm>
                    <a:off x="1204" y="1361"/>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6" name="Line 12">
                    <a:extLst>
                      <a:ext uri="{FF2B5EF4-FFF2-40B4-BE49-F238E27FC236}">
                        <a16:creationId xmlns:a16="http://schemas.microsoft.com/office/drawing/2014/main" id="{38AF39F6-ADEB-41E7-8EEB-618127FABBA1}"/>
                      </a:ext>
                    </a:extLst>
                  </p:cNvPr>
                  <p:cNvSpPr>
                    <a:spLocks noChangeShapeType="1"/>
                  </p:cNvSpPr>
                  <p:nvPr/>
                </p:nvSpPr>
                <p:spPr bwMode="auto">
                  <a:xfrm flipH="1">
                    <a:off x="1210" y="1361"/>
                    <a:ext cx="88" cy="8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7" name="Line 13">
                    <a:extLst>
                      <a:ext uri="{FF2B5EF4-FFF2-40B4-BE49-F238E27FC236}">
                        <a16:creationId xmlns:a16="http://schemas.microsoft.com/office/drawing/2014/main" id="{4A5BBF0A-7F09-4682-895D-2C32C994A1E9}"/>
                      </a:ext>
                    </a:extLst>
                  </p:cNvPr>
                  <p:cNvSpPr>
                    <a:spLocks noChangeShapeType="1"/>
                  </p:cNvSpPr>
                  <p:nvPr/>
                </p:nvSpPr>
                <p:spPr bwMode="auto">
                  <a:xfrm>
                    <a:off x="1041" y="1430"/>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8" name="Line 14">
                    <a:extLst>
                      <a:ext uri="{FF2B5EF4-FFF2-40B4-BE49-F238E27FC236}">
                        <a16:creationId xmlns:a16="http://schemas.microsoft.com/office/drawing/2014/main" id="{DBD125C4-C59C-4026-A109-A873C19A95F4}"/>
                      </a:ext>
                    </a:extLst>
                  </p:cNvPr>
                  <p:cNvSpPr>
                    <a:spLocks noChangeShapeType="1"/>
                  </p:cNvSpPr>
                  <p:nvPr/>
                </p:nvSpPr>
                <p:spPr bwMode="auto">
                  <a:xfrm flipH="1">
                    <a:off x="1044" y="1430"/>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10" name="Group 609">
                <a:extLst>
                  <a:ext uri="{FF2B5EF4-FFF2-40B4-BE49-F238E27FC236}">
                    <a16:creationId xmlns:a16="http://schemas.microsoft.com/office/drawing/2014/main" id="{7A922F43-6C52-41B0-BEB2-4B4CAEF432D1}"/>
                  </a:ext>
                </a:extLst>
              </p:cNvPr>
              <p:cNvGrpSpPr/>
              <p:nvPr/>
            </p:nvGrpSpPr>
            <p:grpSpPr>
              <a:xfrm>
                <a:off x="6956768" y="2007326"/>
                <a:ext cx="427273" cy="427273"/>
                <a:chOff x="8577631" y="3659568"/>
                <a:chExt cx="492964" cy="492964"/>
              </a:xfrm>
            </p:grpSpPr>
            <p:sp>
              <p:nvSpPr>
                <p:cNvPr id="611" name="Oval 610">
                  <a:extLst>
                    <a:ext uri="{FF2B5EF4-FFF2-40B4-BE49-F238E27FC236}">
                      <a16:creationId xmlns:a16="http://schemas.microsoft.com/office/drawing/2014/main" id="{7FAB5D60-3205-4CB0-997A-A3EDAF24E990}"/>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12" name="Group 611">
                  <a:extLst>
                    <a:ext uri="{FF2B5EF4-FFF2-40B4-BE49-F238E27FC236}">
                      <a16:creationId xmlns:a16="http://schemas.microsoft.com/office/drawing/2014/main" id="{D9D927AD-0E68-40AB-B881-FB954B74B5B3}"/>
                    </a:ext>
                  </a:extLst>
                </p:cNvPr>
                <p:cNvGrpSpPr/>
                <p:nvPr/>
              </p:nvGrpSpPr>
              <p:grpSpPr>
                <a:xfrm>
                  <a:off x="8747523" y="3774306"/>
                  <a:ext cx="160733" cy="246075"/>
                  <a:chOff x="8747523" y="2236049"/>
                  <a:chExt cx="160733" cy="246075"/>
                </a:xfrm>
              </p:grpSpPr>
              <p:sp>
                <p:nvSpPr>
                  <p:cNvPr id="613" name="Rectangle: Rounded Corners 395">
                    <a:extLst>
                      <a:ext uri="{FF2B5EF4-FFF2-40B4-BE49-F238E27FC236}">
                        <a16:creationId xmlns:a16="http://schemas.microsoft.com/office/drawing/2014/main" id="{DFB7468F-702B-47A6-A864-43B6828965EA}"/>
                      </a:ext>
                    </a:extLst>
                  </p:cNvPr>
                  <p:cNvSpPr/>
                  <p:nvPr/>
                </p:nvSpPr>
                <p:spPr bwMode="auto">
                  <a:xfrm>
                    <a:off x="8747523" y="2236049"/>
                    <a:ext cx="160733" cy="246075"/>
                  </a:xfrm>
                  <a:prstGeom prst="roundRect">
                    <a:avLst/>
                  </a:prstGeom>
                  <a:noFill/>
                  <a:ln w="12700" cap="flat" cmpd="sng" algn="ctr">
                    <a:solidFill>
                      <a:srgbClr val="7030A0"/>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4" name="Straight Connector 613">
                    <a:extLst>
                      <a:ext uri="{FF2B5EF4-FFF2-40B4-BE49-F238E27FC236}">
                        <a16:creationId xmlns:a16="http://schemas.microsoft.com/office/drawing/2014/main" id="{1B067503-48BC-4778-8EFF-95302A51D327}"/>
                      </a:ext>
                    </a:extLst>
                  </p:cNvPr>
                  <p:cNvCxnSpPr>
                    <a:cxnSpLocks/>
                  </p:cNvCxnSpPr>
                  <p:nvPr/>
                </p:nvCxnSpPr>
                <p:spPr>
                  <a:xfrm>
                    <a:off x="8747523" y="2278425"/>
                    <a:ext cx="160733" cy="0"/>
                  </a:xfrm>
                  <a:prstGeom prst="line">
                    <a:avLst/>
                  </a:prstGeom>
                  <a:noFill/>
                  <a:ln w="12700" cap="flat" cmpd="sng" algn="ctr">
                    <a:solidFill>
                      <a:srgbClr val="7030A0"/>
                    </a:solidFill>
                    <a:prstDash val="solid"/>
                    <a:headEnd type="none"/>
                    <a:tailEnd type="none"/>
                  </a:ln>
                  <a:effectLst/>
                </p:spPr>
              </p:cxnSp>
              <p:cxnSp>
                <p:nvCxnSpPr>
                  <p:cNvPr id="615" name="Straight Connector 614">
                    <a:extLst>
                      <a:ext uri="{FF2B5EF4-FFF2-40B4-BE49-F238E27FC236}">
                        <a16:creationId xmlns:a16="http://schemas.microsoft.com/office/drawing/2014/main" id="{8AE75BF0-2D41-4066-901F-875B1E6D6655}"/>
                      </a:ext>
                    </a:extLst>
                  </p:cNvPr>
                  <p:cNvCxnSpPr>
                    <a:cxnSpLocks/>
                  </p:cNvCxnSpPr>
                  <p:nvPr/>
                </p:nvCxnSpPr>
                <p:spPr>
                  <a:xfrm>
                    <a:off x="8747523" y="2433206"/>
                    <a:ext cx="160733" cy="0"/>
                  </a:xfrm>
                  <a:prstGeom prst="line">
                    <a:avLst/>
                  </a:prstGeom>
                  <a:noFill/>
                  <a:ln w="12700" cap="flat" cmpd="sng" algn="ctr">
                    <a:solidFill>
                      <a:srgbClr val="7030A0"/>
                    </a:solidFill>
                    <a:prstDash val="solid"/>
                    <a:headEnd type="none"/>
                    <a:tailEnd type="none"/>
                  </a:ln>
                  <a:effectLst/>
                </p:spPr>
              </p:cxnSp>
              <p:cxnSp>
                <p:nvCxnSpPr>
                  <p:cNvPr id="616" name="Straight Connector 615">
                    <a:extLst>
                      <a:ext uri="{FF2B5EF4-FFF2-40B4-BE49-F238E27FC236}">
                        <a16:creationId xmlns:a16="http://schemas.microsoft.com/office/drawing/2014/main" id="{06F049E2-896A-401C-BF25-F7D2172A7ECA}"/>
                      </a:ext>
                    </a:extLst>
                  </p:cNvPr>
                  <p:cNvCxnSpPr>
                    <a:cxnSpLocks/>
                  </p:cNvCxnSpPr>
                  <p:nvPr/>
                </p:nvCxnSpPr>
                <p:spPr>
                  <a:xfrm>
                    <a:off x="8813028" y="2455805"/>
                    <a:ext cx="26193" cy="0"/>
                  </a:xfrm>
                  <a:prstGeom prst="line">
                    <a:avLst/>
                  </a:prstGeom>
                  <a:noFill/>
                  <a:ln w="12700" cap="flat" cmpd="sng" algn="ctr">
                    <a:solidFill>
                      <a:srgbClr val="7030A0"/>
                    </a:solidFill>
                    <a:prstDash val="solid"/>
                    <a:headEnd type="none"/>
                    <a:tailEnd type="none"/>
                  </a:ln>
                  <a:effectLst/>
                </p:spPr>
              </p:cxnSp>
            </p:grpSp>
          </p:grpSp>
          <p:grpSp>
            <p:nvGrpSpPr>
              <p:cNvPr id="384" name="Group 383"/>
              <p:cNvGrpSpPr/>
              <p:nvPr/>
            </p:nvGrpSpPr>
            <p:grpSpPr>
              <a:xfrm>
                <a:off x="6784998" y="1761829"/>
                <a:ext cx="808233" cy="808233"/>
                <a:chOff x="457200" y="4233356"/>
                <a:chExt cx="502920" cy="502920"/>
              </a:xfrm>
              <a:effectLst>
                <a:outerShdw blurRad="165100" dist="228600" dir="5400000" sx="72000" sy="72000" algn="t" rotWithShape="0">
                  <a:prstClr val="black">
                    <a:alpha val="40000"/>
                  </a:prstClr>
                </a:outerShdw>
              </a:effectLst>
            </p:grpSpPr>
            <p:sp>
              <p:nvSpPr>
                <p:cNvPr id="385" name="Oval 384"/>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86" name="Group 18"/>
                <p:cNvGrpSpPr>
                  <a:grpSpLocks noChangeAspect="1"/>
                </p:cNvGrpSpPr>
                <p:nvPr/>
              </p:nvGrpSpPr>
              <p:grpSpPr bwMode="auto">
                <a:xfrm>
                  <a:off x="594995" y="4370516"/>
                  <a:ext cx="233680" cy="228600"/>
                  <a:chOff x="3825" y="2115"/>
                  <a:chExt cx="184" cy="180"/>
                </a:xfrm>
              </p:grpSpPr>
              <p:sp>
                <p:nvSpPr>
                  <p:cNvPr id="387"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8"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9"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3" name="Group 222">
                <a:extLst>
                  <a:ext uri="{FF2B5EF4-FFF2-40B4-BE49-F238E27FC236}">
                    <a16:creationId xmlns:a16="http://schemas.microsoft.com/office/drawing/2014/main" id="{6210D8A7-DBFF-4E9E-BD95-2971600CB382}"/>
                  </a:ext>
                </a:extLst>
              </p:cNvPr>
              <p:cNvGrpSpPr/>
              <p:nvPr/>
            </p:nvGrpSpPr>
            <p:grpSpPr>
              <a:xfrm>
                <a:off x="6779711" y="1769365"/>
                <a:ext cx="824529" cy="824529"/>
                <a:chOff x="9232429" y="1702433"/>
                <a:chExt cx="933186" cy="933186"/>
              </a:xfrm>
            </p:grpSpPr>
            <p:sp>
              <p:nvSpPr>
                <p:cNvPr id="224" name="Oval 223">
                  <a:extLst>
                    <a:ext uri="{FF2B5EF4-FFF2-40B4-BE49-F238E27FC236}">
                      <a16:creationId xmlns:a16="http://schemas.microsoft.com/office/drawing/2014/main" id="{BF7858CD-7054-4F06-A154-83F49D0939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Picture 224">
                  <a:extLst>
                    <a:ext uri="{FF2B5EF4-FFF2-40B4-BE49-F238E27FC236}">
                      <a16:creationId xmlns:a16="http://schemas.microsoft.com/office/drawing/2014/main" id="{C8F2A0E2-8287-483C-978D-5E608B97C2B7}"/>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grpSp>
        <p:grpSp>
          <p:nvGrpSpPr>
            <p:cNvPr id="13" name="Group 12">
              <a:extLst>
                <a:ext uri="{FF2B5EF4-FFF2-40B4-BE49-F238E27FC236}">
                  <a16:creationId xmlns:a16="http://schemas.microsoft.com/office/drawing/2014/main" id="{E2BFE25F-C725-4867-83FB-3C6CEBBC6540}"/>
                </a:ext>
              </a:extLst>
            </p:cNvPr>
            <p:cNvGrpSpPr/>
            <p:nvPr/>
          </p:nvGrpSpPr>
          <p:grpSpPr>
            <a:xfrm>
              <a:off x="9041077" y="1745835"/>
              <a:ext cx="824529" cy="824529"/>
              <a:chOff x="9041077" y="1745835"/>
              <a:chExt cx="824529" cy="824529"/>
            </a:xfrm>
          </p:grpSpPr>
          <p:sp>
            <p:nvSpPr>
              <p:cNvPr id="279" name="Oval 278">
                <a:extLst>
                  <a:ext uri="{FF2B5EF4-FFF2-40B4-BE49-F238E27FC236}">
                    <a16:creationId xmlns:a16="http://schemas.microsoft.com/office/drawing/2014/main" id="{7DB1202D-D281-4E04-9562-FDD2E6070828}"/>
                  </a:ext>
                </a:extLst>
              </p:cNvPr>
              <p:cNvSpPr/>
              <p:nvPr/>
            </p:nvSpPr>
            <p:spPr bwMode="auto">
              <a:xfrm>
                <a:off x="9041077" y="1745835"/>
                <a:ext cx="824529" cy="824529"/>
              </a:xfrm>
              <a:prstGeom prst="ellipse">
                <a:avLst/>
              </a:prstGeom>
              <a:solidFill>
                <a:schemeClr val="accent5"/>
              </a:solidFill>
              <a:ln w="38100">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descr="Database">
                <a:extLst>
                  <a:ext uri="{FF2B5EF4-FFF2-40B4-BE49-F238E27FC236}">
                    <a16:creationId xmlns:a16="http://schemas.microsoft.com/office/drawing/2014/main" id="{8C940260-9D42-4151-ADCC-E10092FF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9608" y="1831784"/>
                <a:ext cx="647908" cy="647908"/>
              </a:xfrm>
              <a:prstGeom prst="rect">
                <a:avLst/>
              </a:prstGeom>
            </p:spPr>
          </p:pic>
        </p:grpSp>
      </p:grpSp>
      <p:sp>
        <p:nvSpPr>
          <p:cNvPr id="308" name="Rectangle 307">
            <a:extLst>
              <a:ext uri="{FF2B5EF4-FFF2-40B4-BE49-F238E27FC236}">
                <a16:creationId xmlns:a16="http://schemas.microsoft.com/office/drawing/2014/main" id="{491EE95B-9CF9-44A5-B323-D9CD766CA9EC}"/>
              </a:ext>
            </a:extLst>
          </p:cNvPr>
          <p:cNvSpPr/>
          <p:nvPr/>
        </p:nvSpPr>
        <p:spPr>
          <a:xfrm>
            <a:off x="480341" y="4149842"/>
            <a:ext cx="239063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From data to insights in minutes </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endParaRPr kumimoji="0" lang="en-US" sz="17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p:txBody>
      </p:sp>
      <p:sp>
        <p:nvSpPr>
          <p:cNvPr id="316" name="Rectangle 315">
            <a:extLst>
              <a:ext uri="{FF2B5EF4-FFF2-40B4-BE49-F238E27FC236}">
                <a16:creationId xmlns:a16="http://schemas.microsoft.com/office/drawing/2014/main" id="{0CC30A7B-454B-4C50-AB82-CB7539E95605}"/>
              </a:ext>
            </a:extLst>
          </p:cNvPr>
          <p:cNvSpPr/>
          <p:nvPr/>
        </p:nvSpPr>
        <p:spPr>
          <a:xfrm>
            <a:off x="1641664" y="1413512"/>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sp>
        <p:nvSpPr>
          <p:cNvPr id="317" name="Rectangle 316">
            <a:extLst>
              <a:ext uri="{FF2B5EF4-FFF2-40B4-BE49-F238E27FC236}">
                <a16:creationId xmlns:a16="http://schemas.microsoft.com/office/drawing/2014/main" id="{721BE610-FED7-4742-831E-EFAF847644F5}"/>
              </a:ext>
            </a:extLst>
          </p:cNvPr>
          <p:cNvSpPr/>
          <p:nvPr/>
        </p:nvSpPr>
        <p:spPr>
          <a:xfrm>
            <a:off x="3925057" y="1414042"/>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sp>
        <p:nvSpPr>
          <p:cNvPr id="318" name="Rectangle 317">
            <a:extLst>
              <a:ext uri="{FF2B5EF4-FFF2-40B4-BE49-F238E27FC236}">
                <a16:creationId xmlns:a16="http://schemas.microsoft.com/office/drawing/2014/main" id="{33FA5CCD-4B54-4B90-AC82-7D1B7009E8EB}"/>
              </a:ext>
            </a:extLst>
          </p:cNvPr>
          <p:cNvSpPr/>
          <p:nvPr/>
        </p:nvSpPr>
        <p:spPr>
          <a:xfrm>
            <a:off x="6129950" y="1410618"/>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sp>
        <p:nvSpPr>
          <p:cNvPr id="319" name="Rectangle 318">
            <a:extLst>
              <a:ext uri="{FF2B5EF4-FFF2-40B4-BE49-F238E27FC236}">
                <a16:creationId xmlns:a16="http://schemas.microsoft.com/office/drawing/2014/main" id="{5033098F-3E4B-4BD1-923F-6269F3C14F38}"/>
              </a:ext>
            </a:extLst>
          </p:cNvPr>
          <p:cNvSpPr/>
          <p:nvPr/>
        </p:nvSpPr>
        <p:spPr>
          <a:xfrm>
            <a:off x="7862058" y="1406853"/>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sp>
        <p:nvSpPr>
          <p:cNvPr id="300" name="Rectangle 299">
            <a:extLst>
              <a:ext uri="{FF2B5EF4-FFF2-40B4-BE49-F238E27FC236}">
                <a16:creationId xmlns:a16="http://schemas.microsoft.com/office/drawing/2014/main" id="{F8E18CD0-4FF2-4163-A32C-4C87B3CC0C1A}"/>
              </a:ext>
            </a:extLst>
          </p:cNvPr>
          <p:cNvSpPr/>
          <p:nvPr/>
        </p:nvSpPr>
        <p:spPr>
          <a:xfrm>
            <a:off x="6463311" y="4145673"/>
            <a:ext cx="2794459"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Democratize Process Management</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with</a:t>
            </a:r>
            <a:r>
              <a:rPr kumimoji="0" lang="en-US" sz="11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 </a:t>
            </a: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Automate</a:t>
            </a:r>
          </a:p>
        </p:txBody>
      </p:sp>
      <p:sp>
        <p:nvSpPr>
          <p:cNvPr id="310" name="Title 1">
            <a:extLst>
              <a:ext uri="{FF2B5EF4-FFF2-40B4-BE49-F238E27FC236}">
                <a16:creationId xmlns:a16="http://schemas.microsoft.com/office/drawing/2014/main" id="{A60DB7B4-A62B-4351-B1FD-37CA91581E37}"/>
              </a:ext>
            </a:extLst>
          </p:cNvPr>
          <p:cNvSpPr txBox="1">
            <a:spLocks/>
          </p:cNvSpPr>
          <p:nvPr/>
        </p:nvSpPr>
        <p:spPr>
          <a:xfrm>
            <a:off x="0" y="197148"/>
            <a:ext cx="12192001"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8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Microsoft Power Platform - Analyse. Act. Automate.</a:t>
            </a:r>
          </a:p>
        </p:txBody>
      </p:sp>
      <p:sp>
        <p:nvSpPr>
          <p:cNvPr id="311" name="Rectangle 310">
            <a:extLst>
              <a:ext uri="{FF2B5EF4-FFF2-40B4-BE49-F238E27FC236}">
                <a16:creationId xmlns:a16="http://schemas.microsoft.com/office/drawing/2014/main" id="{189C2850-142C-46A6-8E3F-E04DAD9E4016}"/>
              </a:ext>
            </a:extLst>
          </p:cNvPr>
          <p:cNvSpPr/>
          <p:nvPr/>
        </p:nvSpPr>
        <p:spPr>
          <a:xfrm>
            <a:off x="475802" y="844487"/>
            <a:ext cx="11314495" cy="246221"/>
          </a:xfrm>
          <a:prstGeom prst="rect">
            <a:avLst/>
          </a:prstGeom>
          <a:noFill/>
          <a:ln w="9525" cap="flat" cmpd="sng" algn="ctr">
            <a:noFill/>
            <a:prstDash val="dash"/>
          </a:ln>
          <a:effectLst/>
        </p:spPr>
        <p:txBody>
          <a:bodyPr wrap="none" lIns="91427" tIns="0" rIns="0" bIns="0" rtlCol="0" anchor="ctr" anchorCtr="0">
            <a:spAutoFit/>
          </a:bodyPr>
          <a:lstStyle/>
          <a:p>
            <a:pPr marL="0" marR="0" lvl="0" indent="0" algn="just" defTabSz="91387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40404"/>
                </a:solidFill>
                <a:effectLst/>
                <a:uLnTx/>
                <a:uFillTx/>
                <a:latin typeface="Segoe UI Semilight" panose="020B0402040204020203" pitchFamily="34" charset="0"/>
                <a:ea typeface="+mn-ea"/>
                <a:cs typeface="Segoe UI Semilight" panose="020B0402040204020203" pitchFamily="34" charset="0"/>
              </a:rPr>
              <a:t>One </a:t>
            </a:r>
            <a:r>
              <a:rPr kumimoji="0" lang="en-US" sz="1600" b="1" i="0" u="sng" strike="noStrike" kern="1200" cap="none" spc="0" normalizeH="0" baseline="0" noProof="0">
                <a:ln>
                  <a:noFill/>
                </a:ln>
                <a:solidFill>
                  <a:srgbClr val="040404"/>
                </a:solidFill>
                <a:effectLst/>
                <a:uLnTx/>
                <a:uFillTx/>
                <a:latin typeface="Segoe UI Semilight" panose="020B0402040204020203" pitchFamily="34" charset="0"/>
                <a:ea typeface="+mn-ea"/>
                <a:cs typeface="Segoe UI Semilight" panose="020B0402040204020203" pitchFamily="34" charset="0"/>
              </a:rPr>
              <a:t>low-code</a:t>
            </a:r>
            <a:r>
              <a:rPr kumimoji="0" lang="en-US" sz="1600" b="1" i="0" u="none" strike="noStrike" kern="1200" cap="none" spc="0" normalizeH="0" baseline="0" noProof="0">
                <a:ln>
                  <a:noFill/>
                </a:ln>
                <a:solidFill>
                  <a:srgbClr val="040404"/>
                </a:solidFill>
                <a:effectLst/>
                <a:uLnTx/>
                <a:uFillTx/>
                <a:latin typeface="Segoe UI Semilight" panose="020B0402040204020203" pitchFamily="34" charset="0"/>
                <a:ea typeface="+mn-ea"/>
                <a:cs typeface="Segoe UI Semilight" panose="020B0402040204020203" pitchFamily="34" charset="0"/>
              </a:rPr>
              <a:t> platform that spans Office 365, Azure, Dynamics 365, and standalone applications – both cloud and on-premises</a:t>
            </a:r>
            <a:endParaRPr kumimoji="0" lang="en-US" sz="1600" b="1" i="0" u="none" strike="noStrike" kern="1200" cap="none" spc="0" normalizeH="0" baseline="0" noProof="0">
              <a:ln>
                <a:noFill/>
              </a:ln>
              <a:solidFill>
                <a:srgbClr val="040404"/>
              </a:solidFill>
              <a:effectLst/>
              <a:uLnTx/>
              <a:uFillTx/>
              <a:latin typeface="Segoe UI"/>
              <a:ea typeface="+mn-ea"/>
              <a:cs typeface="Segoe UI" panose="020B0502040204020203" pitchFamily="34" charset="0"/>
            </a:endParaRPr>
          </a:p>
        </p:txBody>
      </p:sp>
      <p:grpSp>
        <p:nvGrpSpPr>
          <p:cNvPr id="321" name="Group 320">
            <a:extLst>
              <a:ext uri="{FF2B5EF4-FFF2-40B4-BE49-F238E27FC236}">
                <a16:creationId xmlns:a16="http://schemas.microsoft.com/office/drawing/2014/main" id="{12F9623D-5487-4F99-B6B5-EE7AD3C92F12}"/>
              </a:ext>
            </a:extLst>
          </p:cNvPr>
          <p:cNvGrpSpPr>
            <a:grpSpLocks noChangeAspect="1"/>
          </p:cNvGrpSpPr>
          <p:nvPr/>
        </p:nvGrpSpPr>
        <p:grpSpPr>
          <a:xfrm>
            <a:off x="3740979" y="2990887"/>
            <a:ext cx="1051560" cy="1051560"/>
            <a:chOff x="5216175" y="2901971"/>
            <a:chExt cx="1715723" cy="1715723"/>
          </a:xfrm>
          <a:effectLst>
            <a:outerShdw blurRad="50800" dist="38100" dir="2700000" algn="tl" rotWithShape="0">
              <a:prstClr val="black">
                <a:alpha val="40000"/>
              </a:prstClr>
            </a:outerShdw>
          </a:effectLst>
        </p:grpSpPr>
        <p:sp>
          <p:nvSpPr>
            <p:cNvPr id="322" name="Oval 321">
              <a:extLst>
                <a:ext uri="{FF2B5EF4-FFF2-40B4-BE49-F238E27FC236}">
                  <a16:creationId xmlns:a16="http://schemas.microsoft.com/office/drawing/2014/main" id="{29BB4491-4B46-4253-84B3-60F5A20B9314}"/>
                </a:ext>
              </a:extLst>
            </p:cNvPr>
            <p:cNvSpPr/>
            <p:nvPr/>
          </p:nvSpPr>
          <p:spPr bwMode="auto">
            <a:xfrm>
              <a:off x="5216175" y="2901971"/>
              <a:ext cx="1715723" cy="1715723"/>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3" name="Group 4">
              <a:extLst>
                <a:ext uri="{FF2B5EF4-FFF2-40B4-BE49-F238E27FC236}">
                  <a16:creationId xmlns:a16="http://schemas.microsoft.com/office/drawing/2014/main" id="{82A836DA-49C1-465E-B409-E8AE890F8BE8}"/>
                </a:ext>
              </a:extLst>
            </p:cNvPr>
            <p:cNvGrpSpPr>
              <a:grpSpLocks noChangeAspect="1"/>
            </p:cNvGrpSpPr>
            <p:nvPr/>
          </p:nvGrpSpPr>
          <p:grpSpPr bwMode="auto">
            <a:xfrm>
              <a:off x="5681957" y="3458106"/>
              <a:ext cx="784088" cy="603380"/>
              <a:chOff x="2880" y="2176"/>
              <a:chExt cx="256" cy="197"/>
            </a:xfrm>
            <a:solidFill>
              <a:srgbClr val="D2D2D2"/>
            </a:solidFill>
          </p:grpSpPr>
          <p:sp>
            <p:nvSpPr>
              <p:cNvPr id="332" name="Freeform 5">
                <a:extLst>
                  <a:ext uri="{FF2B5EF4-FFF2-40B4-BE49-F238E27FC236}">
                    <a16:creationId xmlns:a16="http://schemas.microsoft.com/office/drawing/2014/main" id="{0ADC1ACA-9F8F-4754-AAEE-BAE8BAD076D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3" name="Freeform 6">
                <a:extLst>
                  <a:ext uri="{FF2B5EF4-FFF2-40B4-BE49-F238E27FC236}">
                    <a16:creationId xmlns:a16="http://schemas.microsoft.com/office/drawing/2014/main" id="{7DC48270-21E6-4CDF-947C-B6CD2AFF7C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4" name="Freeform 7">
                <a:extLst>
                  <a:ext uri="{FF2B5EF4-FFF2-40B4-BE49-F238E27FC236}">
                    <a16:creationId xmlns:a16="http://schemas.microsoft.com/office/drawing/2014/main" id="{6EBD09E3-C2E3-405D-BEB4-A0B037F1F77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5" name="Freeform 8">
                <a:extLst>
                  <a:ext uri="{FF2B5EF4-FFF2-40B4-BE49-F238E27FC236}">
                    <a16:creationId xmlns:a16="http://schemas.microsoft.com/office/drawing/2014/main" id="{8A31CA56-D1F5-40C9-A712-08E638AA4C6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6" name="Freeform 9">
                <a:extLst>
                  <a:ext uri="{FF2B5EF4-FFF2-40B4-BE49-F238E27FC236}">
                    <a16:creationId xmlns:a16="http://schemas.microsoft.com/office/drawing/2014/main" id="{F17C0FB2-7102-42D8-88A1-970C5BC2A2D8}"/>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83B40D65-2A49-40A9-A1ED-877443470749}"/>
              </a:ext>
            </a:extLst>
          </p:cNvPr>
          <p:cNvGrpSpPr/>
          <p:nvPr/>
        </p:nvGrpSpPr>
        <p:grpSpPr>
          <a:xfrm>
            <a:off x="1192114" y="2997048"/>
            <a:ext cx="1051560" cy="1051560"/>
            <a:chOff x="1376672" y="3179928"/>
            <a:chExt cx="1051560" cy="1051560"/>
          </a:xfrm>
          <a:effectLst>
            <a:outerShdw blurRad="50800" dist="38100" dir="2700000" algn="tl" rotWithShape="0">
              <a:prstClr val="black">
                <a:alpha val="40000"/>
              </a:prstClr>
            </a:outerShdw>
          </a:effectLst>
        </p:grpSpPr>
        <p:sp>
          <p:nvSpPr>
            <p:cNvPr id="337" name="Oval 336">
              <a:extLst>
                <a:ext uri="{FF2B5EF4-FFF2-40B4-BE49-F238E27FC236}">
                  <a16:creationId xmlns:a16="http://schemas.microsoft.com/office/drawing/2014/main" id="{1B488BD2-7641-46B4-87B8-B0A9DEE95C5F}"/>
                </a:ext>
              </a:extLst>
            </p:cNvPr>
            <p:cNvSpPr/>
            <p:nvPr/>
          </p:nvSpPr>
          <p:spPr bwMode="auto">
            <a:xfrm>
              <a:off x="1376672" y="3179928"/>
              <a:ext cx="1051560" cy="105156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338" name="Group 12">
              <a:extLst>
                <a:ext uri="{FF2B5EF4-FFF2-40B4-BE49-F238E27FC236}">
                  <a16:creationId xmlns:a16="http://schemas.microsoft.com/office/drawing/2014/main" id="{D6E73F37-7C3D-427D-8DC6-B2EDDAC42C46}"/>
                </a:ext>
              </a:extLst>
            </p:cNvPr>
            <p:cNvGrpSpPr>
              <a:grpSpLocks noChangeAspect="1"/>
            </p:cNvGrpSpPr>
            <p:nvPr/>
          </p:nvGrpSpPr>
          <p:grpSpPr bwMode="auto">
            <a:xfrm>
              <a:off x="1660291" y="3529243"/>
              <a:ext cx="484321" cy="367935"/>
              <a:chOff x="4543" y="2176"/>
              <a:chExt cx="258" cy="196"/>
            </a:xfrm>
            <a:solidFill>
              <a:srgbClr val="1A1A1A"/>
            </a:solidFill>
          </p:grpSpPr>
          <p:sp>
            <p:nvSpPr>
              <p:cNvPr id="339" name="Freeform 13">
                <a:extLst>
                  <a:ext uri="{FF2B5EF4-FFF2-40B4-BE49-F238E27FC236}">
                    <a16:creationId xmlns:a16="http://schemas.microsoft.com/office/drawing/2014/main" id="{3D5E9319-8801-470E-B4D4-4D1B2F51A62D}"/>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2" name="Freeform 14">
                <a:extLst>
                  <a:ext uri="{FF2B5EF4-FFF2-40B4-BE49-F238E27FC236}">
                    <a16:creationId xmlns:a16="http://schemas.microsoft.com/office/drawing/2014/main" id="{3E96599C-BE03-464A-ABB6-C47309465D80}"/>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3" name="Freeform 15">
                <a:extLst>
                  <a:ext uri="{FF2B5EF4-FFF2-40B4-BE49-F238E27FC236}">
                    <a16:creationId xmlns:a16="http://schemas.microsoft.com/office/drawing/2014/main" id="{FA0184D3-0397-4EAC-B56B-B9157DD8A85F}"/>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4" name="Freeform 16">
                <a:extLst>
                  <a:ext uri="{FF2B5EF4-FFF2-40B4-BE49-F238E27FC236}">
                    <a16:creationId xmlns:a16="http://schemas.microsoft.com/office/drawing/2014/main" id="{302AADDA-E75B-4774-ADEA-9703DC4C0600}"/>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81" name="Freeform 17">
                <a:extLst>
                  <a:ext uri="{FF2B5EF4-FFF2-40B4-BE49-F238E27FC236}">
                    <a16:creationId xmlns:a16="http://schemas.microsoft.com/office/drawing/2014/main" id="{6FF0CF77-0D83-41FD-A8BD-BA921EF3A3EC}"/>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407" name="Group 406">
            <a:extLst>
              <a:ext uri="{FF2B5EF4-FFF2-40B4-BE49-F238E27FC236}">
                <a16:creationId xmlns:a16="http://schemas.microsoft.com/office/drawing/2014/main" id="{BD6D6BBE-66A2-4292-B522-71443288420F}"/>
              </a:ext>
            </a:extLst>
          </p:cNvPr>
          <p:cNvGrpSpPr/>
          <p:nvPr/>
        </p:nvGrpSpPr>
        <p:grpSpPr>
          <a:xfrm>
            <a:off x="7309717" y="2981384"/>
            <a:ext cx="1051560" cy="1051560"/>
            <a:chOff x="4726930" y="4471473"/>
            <a:chExt cx="703088" cy="703088"/>
          </a:xfrm>
          <a:effectLst>
            <a:outerShdw blurRad="50800" dist="38100" dir="2700000" algn="tl" rotWithShape="0">
              <a:prstClr val="black">
                <a:alpha val="40000"/>
              </a:prstClr>
            </a:outerShdw>
          </a:effectLst>
        </p:grpSpPr>
        <p:sp>
          <p:nvSpPr>
            <p:cNvPr id="408" name="Oval 407">
              <a:extLst>
                <a:ext uri="{FF2B5EF4-FFF2-40B4-BE49-F238E27FC236}">
                  <a16:creationId xmlns:a16="http://schemas.microsoft.com/office/drawing/2014/main" id="{180847A1-9CE9-4FBF-9DD3-E84A414130E6}"/>
                </a:ext>
              </a:extLst>
            </p:cNvPr>
            <p:cNvSpPr/>
            <p:nvPr/>
          </p:nvSpPr>
          <p:spPr bwMode="auto">
            <a:xfrm>
              <a:off x="4726930" y="4471473"/>
              <a:ext cx="703088" cy="703088"/>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409" name="Group 408">
              <a:extLst>
                <a:ext uri="{FF2B5EF4-FFF2-40B4-BE49-F238E27FC236}">
                  <a16:creationId xmlns:a16="http://schemas.microsoft.com/office/drawing/2014/main" id="{3A5D23F9-0886-45A1-ABC6-ACE083516E4C}"/>
                </a:ext>
              </a:extLst>
            </p:cNvPr>
            <p:cNvGrpSpPr/>
            <p:nvPr/>
          </p:nvGrpSpPr>
          <p:grpSpPr>
            <a:xfrm>
              <a:off x="4902990" y="4689695"/>
              <a:ext cx="350968" cy="266644"/>
              <a:chOff x="-1146792" y="678443"/>
              <a:chExt cx="1017587" cy="773113"/>
            </a:xfrm>
            <a:solidFill>
              <a:srgbClr val="D2D2D2"/>
            </a:solidFill>
          </p:grpSpPr>
          <p:sp>
            <p:nvSpPr>
              <p:cNvPr id="410" name="Freeform 5">
                <a:extLst>
                  <a:ext uri="{FF2B5EF4-FFF2-40B4-BE49-F238E27FC236}">
                    <a16:creationId xmlns:a16="http://schemas.microsoft.com/office/drawing/2014/main" id="{50EF2023-85AC-4774-B973-75DCBE573BC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sp>
            <p:nvSpPr>
              <p:cNvPr id="411" name="Freeform 6">
                <a:extLst>
                  <a:ext uri="{FF2B5EF4-FFF2-40B4-BE49-F238E27FC236}">
                    <a16:creationId xmlns:a16="http://schemas.microsoft.com/office/drawing/2014/main" id="{F9746CDC-B06E-47AC-85B8-E752CF2EDEF1}"/>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415" name="Rectangle 414">
            <a:extLst>
              <a:ext uri="{FF2B5EF4-FFF2-40B4-BE49-F238E27FC236}">
                <a16:creationId xmlns:a16="http://schemas.microsoft.com/office/drawing/2014/main" id="{EA278122-3EED-44E1-9604-4C20FC0F7A54}"/>
              </a:ext>
            </a:extLst>
          </p:cNvPr>
          <p:cNvSpPr/>
          <p:nvPr/>
        </p:nvSpPr>
        <p:spPr bwMode="auto">
          <a:xfrm>
            <a:off x="5109241" y="5950814"/>
            <a:ext cx="1434954" cy="3292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Common Data Service</a:t>
            </a:r>
          </a:p>
        </p:txBody>
      </p:sp>
      <p:sp>
        <p:nvSpPr>
          <p:cNvPr id="416" name="Rectangle 415">
            <a:extLst>
              <a:ext uri="{FF2B5EF4-FFF2-40B4-BE49-F238E27FC236}">
                <a16:creationId xmlns:a16="http://schemas.microsoft.com/office/drawing/2014/main" id="{002E5794-871F-40C2-A1EB-EE7F9D137F08}"/>
              </a:ext>
            </a:extLst>
          </p:cNvPr>
          <p:cNvSpPr/>
          <p:nvPr/>
        </p:nvSpPr>
        <p:spPr bwMode="auto">
          <a:xfrm>
            <a:off x="1738931" y="5946497"/>
            <a:ext cx="552196" cy="266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400"/>
              </a:spcAft>
              <a:buClrTx/>
              <a:buSzTx/>
              <a:buFontTx/>
              <a:buNone/>
              <a:tabLst/>
              <a:defRPr/>
            </a:pPr>
            <a:r>
              <a:rPr lang="en-US" sz="1400" b="1" dirty="0">
                <a:solidFill>
                  <a:srgbClr val="1A1A1A"/>
                </a:solidFill>
                <a:latin typeface="Segoe UI Semibold" panose="020B0702040204020203" pitchFamily="34" charset="0"/>
                <a:cs typeface="Segoe UI Semibold" panose="020B0702040204020203" pitchFamily="34" charset="0"/>
              </a:rPr>
              <a:t>300</a:t>
            </a:r>
            <a:r>
              <a:rPr kumimoji="0" lang="en-US" sz="14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 Data connectors</a:t>
            </a:r>
          </a:p>
        </p:txBody>
      </p:sp>
      <p:sp>
        <p:nvSpPr>
          <p:cNvPr id="312" name="Oval 311">
            <a:extLst>
              <a:ext uri="{FF2B5EF4-FFF2-40B4-BE49-F238E27FC236}">
                <a16:creationId xmlns:a16="http://schemas.microsoft.com/office/drawing/2014/main" id="{99C1A1E8-101E-41EE-849C-B246A1EA133F}"/>
              </a:ext>
            </a:extLst>
          </p:cNvPr>
          <p:cNvSpPr/>
          <p:nvPr/>
        </p:nvSpPr>
        <p:spPr bwMode="auto">
          <a:xfrm>
            <a:off x="10033869" y="2981384"/>
            <a:ext cx="1051199" cy="1051200"/>
          </a:xfrm>
          <a:prstGeom prst="ellipse">
            <a:avLst/>
          </a:prstGeom>
          <a:solidFill>
            <a:srgbClr val="14848F"/>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3377" tIns="98702" rIns="123377" bIns="98702" numCol="1" spcCol="0" rtlCol="0" fromWordArt="0" anchor="ctr" anchorCtr="0" forceAA="0" compatLnSpc="1">
            <a:prstTxWarp prst="textNoShape">
              <a:avLst/>
            </a:prstTxWarp>
            <a:noAutofit/>
          </a:bodyPr>
          <a:lstStyle/>
          <a:p>
            <a:pPr marL="0" marR="0" lvl="0" indent="0" algn="l" defTabSz="628988" rtl="0" eaLnBrk="1" fontAlgn="base" latinLnBrk="0" hangingPunct="1">
              <a:lnSpc>
                <a:spcPct val="100000"/>
              </a:lnSpc>
              <a:spcBef>
                <a:spcPct val="0"/>
              </a:spcBef>
              <a:spcAft>
                <a:spcPct val="0"/>
              </a:spcAft>
              <a:buClrTx/>
              <a:buSzTx/>
              <a:buFontTx/>
              <a:buNone/>
              <a:tabLst/>
              <a:defRPr/>
            </a:pPr>
            <a:endParaRPr kumimoji="0" lang="en-US" sz="134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13" name="Rectangle 312">
            <a:extLst>
              <a:ext uri="{FF2B5EF4-FFF2-40B4-BE49-F238E27FC236}">
                <a16:creationId xmlns:a16="http://schemas.microsoft.com/office/drawing/2014/main" id="{7915F21E-FED1-4564-9D3F-0AA7665DAF34}"/>
              </a:ext>
            </a:extLst>
          </p:cNvPr>
          <p:cNvSpPr/>
          <p:nvPr/>
        </p:nvSpPr>
        <p:spPr bwMode="auto">
          <a:xfrm>
            <a:off x="9858582" y="4173817"/>
            <a:ext cx="1458818" cy="869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699086"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Easily create intelligent chatbots </a:t>
            </a:r>
          </a:p>
          <a:p>
            <a:pPr marL="0" marR="0" lvl="0" indent="0" algn="ctr" defTabSz="699086"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Power Virtual Agents</a:t>
            </a:r>
          </a:p>
        </p:txBody>
      </p:sp>
      <p:pic>
        <p:nvPicPr>
          <p:cNvPr id="324" name="Picture 323" descr="A picture containing drawing&#10;&#10;Description automatically generated">
            <a:extLst>
              <a:ext uri="{FF2B5EF4-FFF2-40B4-BE49-F238E27FC236}">
                <a16:creationId xmlns:a16="http://schemas.microsoft.com/office/drawing/2014/main" id="{D41AE205-D783-47FF-B048-0BB0139DA9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1991" y="3224634"/>
            <a:ext cx="612000" cy="612000"/>
          </a:xfrm>
          <a:prstGeom prst="rect">
            <a:avLst/>
          </a:prstGeom>
        </p:spPr>
      </p:pic>
      <p:pic>
        <p:nvPicPr>
          <p:cNvPr id="417" name="Graphic 416">
            <a:extLst>
              <a:ext uri="{FF2B5EF4-FFF2-40B4-BE49-F238E27FC236}">
                <a16:creationId xmlns:a16="http://schemas.microsoft.com/office/drawing/2014/main" id="{48425249-29CB-4844-8104-0716FBC957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7475" y="5104046"/>
            <a:ext cx="684000" cy="684000"/>
          </a:xfrm>
          <a:prstGeom prst="rect">
            <a:avLst/>
          </a:prstGeom>
          <a:effectLst>
            <a:outerShdw blurRad="50800" dist="38100" dir="2700000" algn="tl" rotWithShape="0">
              <a:prstClr val="black">
                <a:alpha val="40000"/>
              </a:prstClr>
            </a:outerShdw>
          </a:effectLst>
        </p:spPr>
      </p:pic>
      <p:sp>
        <p:nvSpPr>
          <p:cNvPr id="421" name="plug" title="Icon of a power plug showing an A to B connection">
            <a:extLst>
              <a:ext uri="{FF2B5EF4-FFF2-40B4-BE49-F238E27FC236}">
                <a16:creationId xmlns:a16="http://schemas.microsoft.com/office/drawing/2014/main" id="{18AE9559-5D0B-43E4-829A-F3753673C6D4}"/>
              </a:ext>
            </a:extLst>
          </p:cNvPr>
          <p:cNvSpPr>
            <a:spLocks noChangeAspect="1" noEditPoints="1"/>
          </p:cNvSpPr>
          <p:nvPr/>
        </p:nvSpPr>
        <p:spPr bwMode="auto">
          <a:xfrm>
            <a:off x="1618614" y="5119886"/>
            <a:ext cx="722209" cy="68457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38100" cap="sq">
            <a:solidFill>
              <a:srgbClr val="0077FF"/>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422" name="Graphic 421">
            <a:extLst>
              <a:ext uri="{FF2B5EF4-FFF2-40B4-BE49-F238E27FC236}">
                <a16:creationId xmlns:a16="http://schemas.microsoft.com/office/drawing/2014/main" id="{20BF3823-6E98-4DA8-BE46-8A9FF360A5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72414" y="5084606"/>
            <a:ext cx="666156" cy="684000"/>
          </a:xfrm>
          <a:prstGeom prst="rect">
            <a:avLst/>
          </a:prstGeom>
          <a:effectLst>
            <a:outerShdw blurRad="50800" dist="38100" dir="2700000" algn="tl" rotWithShape="0">
              <a:prstClr val="black">
                <a:alpha val="40000"/>
              </a:prstClr>
            </a:outerShdw>
          </a:effectLst>
        </p:spPr>
      </p:pic>
      <p:grpSp>
        <p:nvGrpSpPr>
          <p:cNvPr id="331" name="Group 330">
            <a:extLst>
              <a:ext uri="{FF2B5EF4-FFF2-40B4-BE49-F238E27FC236}">
                <a16:creationId xmlns:a16="http://schemas.microsoft.com/office/drawing/2014/main" id="{81DEC907-0C8B-418B-A368-31E59D2861C4}"/>
              </a:ext>
            </a:extLst>
          </p:cNvPr>
          <p:cNvGrpSpPr>
            <a:grpSpLocks noChangeAspect="1"/>
          </p:cNvGrpSpPr>
          <p:nvPr/>
        </p:nvGrpSpPr>
        <p:grpSpPr>
          <a:xfrm>
            <a:off x="9291936" y="5104046"/>
            <a:ext cx="839063" cy="684000"/>
            <a:chOff x="5361396" y="3060605"/>
            <a:chExt cx="1450244" cy="1182232"/>
          </a:xfrm>
          <a:solidFill>
            <a:srgbClr val="0077FF"/>
          </a:solidFill>
          <a:effectLst>
            <a:outerShdw blurRad="50800" dist="38100" dir="2700000" algn="ctr" rotWithShape="0">
              <a:srgbClr val="000000">
                <a:alpha val="40000"/>
              </a:srgbClr>
            </a:outerShdw>
          </a:effectLst>
        </p:grpSpPr>
        <p:grpSp>
          <p:nvGrpSpPr>
            <p:cNvPr id="340" name="Graphic 369">
              <a:extLst>
                <a:ext uri="{FF2B5EF4-FFF2-40B4-BE49-F238E27FC236}">
                  <a16:creationId xmlns:a16="http://schemas.microsoft.com/office/drawing/2014/main" id="{42DF7E28-19C2-4FBF-906A-FCD893A287C4}"/>
                </a:ext>
              </a:extLst>
            </p:cNvPr>
            <p:cNvGrpSpPr/>
            <p:nvPr/>
          </p:nvGrpSpPr>
          <p:grpSpPr>
            <a:xfrm>
              <a:off x="5361396" y="3060605"/>
              <a:ext cx="1450244" cy="1182232"/>
              <a:chOff x="9554043" y="4260145"/>
              <a:chExt cx="1033643" cy="842620"/>
            </a:xfrm>
            <a:grpFill/>
          </p:grpSpPr>
          <p:sp>
            <p:nvSpPr>
              <p:cNvPr id="423" name="Freeform: Shape 422">
                <a:extLst>
                  <a:ext uri="{FF2B5EF4-FFF2-40B4-BE49-F238E27FC236}">
                    <a16:creationId xmlns:a16="http://schemas.microsoft.com/office/drawing/2014/main" id="{5B1BCF6A-3D4C-4005-8DC4-17912F84E96D}"/>
                  </a:ext>
                </a:extLst>
              </p:cNvPr>
              <p:cNvSpPr/>
              <p:nvPr/>
            </p:nvSpPr>
            <p:spPr>
              <a:xfrm>
                <a:off x="9650835" y="4260145"/>
                <a:ext cx="936851" cy="499243"/>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3C3C41"/>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F8FBE0A4-5389-42FC-9FA3-B6AFD6541BDA}"/>
                  </a:ext>
                </a:extLst>
              </p:cNvPr>
              <p:cNvSpPr/>
              <p:nvPr/>
            </p:nvSpPr>
            <p:spPr>
              <a:xfrm>
                <a:off x="9554043" y="4603522"/>
                <a:ext cx="943014" cy="499243"/>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341" name="Freeform: Shape 340">
              <a:extLst>
                <a:ext uri="{FF2B5EF4-FFF2-40B4-BE49-F238E27FC236}">
                  <a16:creationId xmlns:a16="http://schemas.microsoft.com/office/drawing/2014/main" id="{D2390B57-2D20-4CBC-96AB-F73DF5DDB765}"/>
                </a:ext>
              </a:extLst>
            </p:cNvPr>
            <p:cNvSpPr/>
            <p:nvPr/>
          </p:nvSpPr>
          <p:spPr>
            <a:xfrm>
              <a:off x="5729372" y="3302807"/>
              <a:ext cx="726203" cy="726204"/>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425" name="Rectangle 424">
            <a:extLst>
              <a:ext uri="{FF2B5EF4-FFF2-40B4-BE49-F238E27FC236}">
                <a16:creationId xmlns:a16="http://schemas.microsoft.com/office/drawing/2014/main" id="{469C63C6-DE41-42F1-9619-431D04255FB9}"/>
              </a:ext>
            </a:extLst>
          </p:cNvPr>
          <p:cNvSpPr/>
          <p:nvPr/>
        </p:nvSpPr>
        <p:spPr bwMode="auto">
          <a:xfrm>
            <a:off x="3306341" y="5949480"/>
            <a:ext cx="1395190" cy="3245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AI Builder</a:t>
            </a:r>
          </a:p>
        </p:txBody>
      </p:sp>
      <p:sp>
        <p:nvSpPr>
          <p:cNvPr id="426" name="Rectangle 425">
            <a:extLst>
              <a:ext uri="{FF2B5EF4-FFF2-40B4-BE49-F238E27FC236}">
                <a16:creationId xmlns:a16="http://schemas.microsoft.com/office/drawing/2014/main" id="{28FD129D-BB90-4152-AAA9-251CAA66E4B1}"/>
              </a:ext>
            </a:extLst>
          </p:cNvPr>
          <p:cNvSpPr/>
          <p:nvPr/>
        </p:nvSpPr>
        <p:spPr bwMode="auto">
          <a:xfrm>
            <a:off x="7016667" y="5949416"/>
            <a:ext cx="1434954" cy="2864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Power Portals</a:t>
            </a:r>
          </a:p>
        </p:txBody>
      </p:sp>
      <p:sp>
        <p:nvSpPr>
          <p:cNvPr id="427" name="Rectangle 426">
            <a:extLst>
              <a:ext uri="{FF2B5EF4-FFF2-40B4-BE49-F238E27FC236}">
                <a16:creationId xmlns:a16="http://schemas.microsoft.com/office/drawing/2014/main" id="{07A2E63A-7217-4B86-B152-835C682B30E5}"/>
              </a:ext>
            </a:extLst>
          </p:cNvPr>
          <p:cNvSpPr/>
          <p:nvPr/>
        </p:nvSpPr>
        <p:spPr bwMode="auto">
          <a:xfrm>
            <a:off x="9033276" y="5949480"/>
            <a:ext cx="1434954" cy="2864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Robotic Process Automation</a:t>
            </a:r>
          </a:p>
        </p:txBody>
      </p:sp>
      <p:graphicFrame>
        <p:nvGraphicFramePr>
          <p:cNvPr id="7" name="Table 7">
            <a:extLst>
              <a:ext uri="{FF2B5EF4-FFF2-40B4-BE49-F238E27FC236}">
                <a16:creationId xmlns:a16="http://schemas.microsoft.com/office/drawing/2014/main" id="{72FFB516-0980-4205-B43A-BCF8E6CE80DF}"/>
              </a:ext>
            </a:extLst>
          </p:cNvPr>
          <p:cNvGraphicFramePr>
            <a:graphicFrameLocks noGrp="1"/>
          </p:cNvGraphicFramePr>
          <p:nvPr/>
        </p:nvGraphicFramePr>
        <p:xfrm>
          <a:off x="2340822" y="4730364"/>
          <a:ext cx="7340225" cy="370840"/>
        </p:xfrm>
        <a:graphic>
          <a:graphicData uri="http://schemas.openxmlformats.org/drawingml/2006/table">
            <a:tbl>
              <a:tblPr firstRow="1" bandRow="1">
                <a:tableStyleId>{5C22544A-7EE6-4342-B048-85BDC9FD1C3A}</a:tableStyleId>
              </a:tblPr>
              <a:tblGrid>
                <a:gridCol w="1702671">
                  <a:extLst>
                    <a:ext uri="{9D8B030D-6E8A-4147-A177-3AD203B41FA5}">
                      <a16:colId xmlns:a16="http://schemas.microsoft.com/office/drawing/2014/main" val="3223942465"/>
                    </a:ext>
                  </a:extLst>
                </a:gridCol>
                <a:gridCol w="1711355">
                  <a:extLst>
                    <a:ext uri="{9D8B030D-6E8A-4147-A177-3AD203B41FA5}">
                      <a16:colId xmlns:a16="http://schemas.microsoft.com/office/drawing/2014/main" val="4081607649"/>
                    </a:ext>
                  </a:extLst>
                </a:gridCol>
                <a:gridCol w="2030135">
                  <a:extLst>
                    <a:ext uri="{9D8B030D-6E8A-4147-A177-3AD203B41FA5}">
                      <a16:colId xmlns:a16="http://schemas.microsoft.com/office/drawing/2014/main" val="2072594363"/>
                    </a:ext>
                  </a:extLst>
                </a:gridCol>
                <a:gridCol w="1896064">
                  <a:extLst>
                    <a:ext uri="{9D8B030D-6E8A-4147-A177-3AD203B41FA5}">
                      <a16:colId xmlns:a16="http://schemas.microsoft.com/office/drawing/2014/main" val="4293817133"/>
                    </a:ext>
                  </a:extLst>
                </a:gridCol>
              </a:tblGrid>
              <a:tr h="37084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90772162"/>
                  </a:ext>
                </a:extLst>
              </a:tr>
            </a:tbl>
          </a:graphicData>
        </a:graphic>
      </p:graphicFrame>
      <p:graphicFrame>
        <p:nvGraphicFramePr>
          <p:cNvPr id="430" name="Table 7">
            <a:extLst>
              <a:ext uri="{FF2B5EF4-FFF2-40B4-BE49-F238E27FC236}">
                <a16:creationId xmlns:a16="http://schemas.microsoft.com/office/drawing/2014/main" id="{035A29DD-8F89-4AD9-B499-CE54FF644631}"/>
              </a:ext>
            </a:extLst>
          </p:cNvPr>
          <p:cNvGraphicFramePr>
            <a:graphicFrameLocks noGrp="1"/>
          </p:cNvGraphicFramePr>
          <p:nvPr/>
        </p:nvGraphicFramePr>
        <p:xfrm>
          <a:off x="5754935" y="2628144"/>
          <a:ext cx="260662" cy="881717"/>
        </p:xfrm>
        <a:graphic>
          <a:graphicData uri="http://schemas.openxmlformats.org/drawingml/2006/table">
            <a:tbl>
              <a:tblPr firstRow="1" bandRow="1">
                <a:tableStyleId>{5C22544A-7EE6-4342-B048-85BDC9FD1C3A}</a:tableStyleId>
              </a:tblPr>
              <a:tblGrid>
                <a:gridCol w="260662">
                  <a:extLst>
                    <a:ext uri="{9D8B030D-6E8A-4147-A177-3AD203B41FA5}">
                      <a16:colId xmlns:a16="http://schemas.microsoft.com/office/drawing/2014/main" val="3223942465"/>
                    </a:ext>
                  </a:extLst>
                </a:gridCol>
              </a:tblGrid>
              <a:tr h="881717">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90772162"/>
                  </a:ext>
                </a:extLst>
              </a:tr>
            </a:tbl>
          </a:graphicData>
        </a:graphic>
      </p:graphicFrame>
      <p:grpSp>
        <p:nvGrpSpPr>
          <p:cNvPr id="320" name="Group 319">
            <a:extLst>
              <a:ext uri="{FF2B5EF4-FFF2-40B4-BE49-F238E27FC236}">
                <a16:creationId xmlns:a16="http://schemas.microsoft.com/office/drawing/2014/main" id="{D833E93A-A049-4584-BB0B-CCDE8BC38A0B}"/>
              </a:ext>
            </a:extLst>
          </p:cNvPr>
          <p:cNvGrpSpPr>
            <a:grpSpLocks noChangeAspect="1"/>
          </p:cNvGrpSpPr>
          <p:nvPr/>
        </p:nvGrpSpPr>
        <p:grpSpPr>
          <a:xfrm>
            <a:off x="7440881" y="5119387"/>
            <a:ext cx="714757" cy="684000"/>
            <a:chOff x="4939349" y="5201042"/>
            <a:chExt cx="475266" cy="454817"/>
          </a:xfrm>
          <a:effectLst>
            <a:outerShdw blurRad="50800" dist="38100" dir="2700000" algn="tl" rotWithShape="0">
              <a:prstClr val="black">
                <a:alpha val="40000"/>
              </a:prstClr>
            </a:outerShdw>
          </a:effectLst>
        </p:grpSpPr>
        <p:sp>
          <p:nvSpPr>
            <p:cNvPr id="325" name="Oval 324">
              <a:extLst>
                <a:ext uri="{FF2B5EF4-FFF2-40B4-BE49-F238E27FC236}">
                  <a16:creationId xmlns:a16="http://schemas.microsoft.com/office/drawing/2014/main" id="{EB84D439-0F38-4880-996D-91F09B3E9A57}"/>
                </a:ext>
              </a:extLst>
            </p:cNvPr>
            <p:cNvSpPr/>
            <p:nvPr/>
          </p:nvSpPr>
          <p:spPr bwMode="auto">
            <a:xfrm>
              <a:off x="4939349" y="5201042"/>
              <a:ext cx="475266" cy="454817"/>
            </a:xfrm>
            <a:prstGeom prst="ellipse">
              <a:avLst/>
            </a:prstGeom>
            <a:noFill/>
            <a:ln w="38100">
              <a:solidFill>
                <a:srgbClr val="007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Oval 325">
              <a:extLst>
                <a:ext uri="{FF2B5EF4-FFF2-40B4-BE49-F238E27FC236}">
                  <a16:creationId xmlns:a16="http://schemas.microsoft.com/office/drawing/2014/main" id="{BBECC3F9-98C1-4DFD-8B5D-126B34BE3289}"/>
                </a:ext>
              </a:extLst>
            </p:cNvPr>
            <p:cNvSpPr/>
            <p:nvPr/>
          </p:nvSpPr>
          <p:spPr bwMode="auto">
            <a:xfrm>
              <a:off x="5056392" y="5201042"/>
              <a:ext cx="241179" cy="454817"/>
            </a:xfrm>
            <a:prstGeom prst="ellipse">
              <a:avLst/>
            </a:prstGeom>
            <a:noFill/>
            <a:ln w="38100">
              <a:solidFill>
                <a:srgbClr val="007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7" name="Straight Connector 326">
              <a:extLst>
                <a:ext uri="{FF2B5EF4-FFF2-40B4-BE49-F238E27FC236}">
                  <a16:creationId xmlns:a16="http://schemas.microsoft.com/office/drawing/2014/main" id="{00EC6B99-B3EE-4BC0-8B27-B42B127589EE}"/>
                </a:ext>
              </a:extLst>
            </p:cNvPr>
            <p:cNvCxnSpPr>
              <a:cxnSpLocks/>
            </p:cNvCxnSpPr>
            <p:nvPr/>
          </p:nvCxnSpPr>
          <p:spPr>
            <a:xfrm>
              <a:off x="4950980" y="5350947"/>
              <a:ext cx="437987" cy="0"/>
            </a:xfrm>
            <a:prstGeom prst="line">
              <a:avLst/>
            </a:prstGeom>
            <a:ln w="38100">
              <a:solidFill>
                <a:srgbClr val="0077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DCB4385-F8AF-4818-B97B-10832E50ABB9}"/>
                </a:ext>
              </a:extLst>
            </p:cNvPr>
            <p:cNvCxnSpPr>
              <a:cxnSpLocks/>
            </p:cNvCxnSpPr>
            <p:nvPr/>
          </p:nvCxnSpPr>
          <p:spPr>
            <a:xfrm>
              <a:off x="4950980" y="5508817"/>
              <a:ext cx="453390" cy="0"/>
            </a:xfrm>
            <a:prstGeom prst="line">
              <a:avLst/>
            </a:prstGeom>
            <a:ln w="38100">
              <a:solidFill>
                <a:srgbClr val="0077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Arrow: Left-Right 4">
            <a:extLst>
              <a:ext uri="{FF2B5EF4-FFF2-40B4-BE49-F238E27FC236}">
                <a16:creationId xmlns:a16="http://schemas.microsoft.com/office/drawing/2014/main" id="{7066331C-C8AD-4F04-8A06-7D59A6BD14F9}"/>
              </a:ext>
            </a:extLst>
          </p:cNvPr>
          <p:cNvSpPr/>
          <p:nvPr/>
        </p:nvSpPr>
        <p:spPr bwMode="auto">
          <a:xfrm>
            <a:off x="873760" y="6274003"/>
            <a:ext cx="10211308" cy="510655"/>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Enterprise-wide security and governance</a:t>
            </a:r>
          </a:p>
        </p:txBody>
      </p:sp>
    </p:spTree>
    <p:extLst>
      <p:ext uri="{BB962C8B-B14F-4D97-AF65-F5344CB8AC3E}">
        <p14:creationId xmlns:p14="http://schemas.microsoft.com/office/powerpoint/2010/main" val="2041422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8"/>
                                        </p:tgtEl>
                                        <p:attrNameLst>
                                          <p:attrName>style.visibility</p:attrName>
                                        </p:attrNameLst>
                                      </p:cBhvr>
                                      <p:to>
                                        <p:strVal val="visible"/>
                                      </p:to>
                                    </p:set>
                                    <p:animEffect transition="in" filter="fade">
                                      <p:cBhvr>
                                        <p:cTn id="10" dur="500"/>
                                        <p:tgtEl>
                                          <p:spTgt spid="30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21"/>
                                        </p:tgtEl>
                                        <p:attrNameLst>
                                          <p:attrName>style.visibility</p:attrName>
                                        </p:attrNameLst>
                                      </p:cBhvr>
                                      <p:to>
                                        <p:strVal val="visible"/>
                                      </p:to>
                                    </p:set>
                                    <p:animEffect transition="in" filter="fade">
                                      <p:cBhvr>
                                        <p:cTn id="14" dur="500"/>
                                        <p:tgtEl>
                                          <p:spTgt spid="3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3"/>
                                        </p:tgtEl>
                                        <p:attrNameLst>
                                          <p:attrName>style.visibility</p:attrName>
                                        </p:attrNameLst>
                                      </p:cBhvr>
                                      <p:to>
                                        <p:strVal val="visible"/>
                                      </p:to>
                                    </p:set>
                                    <p:animEffect transition="in" filter="fade">
                                      <p:cBhvr>
                                        <p:cTn id="17" dur="500"/>
                                        <p:tgtEl>
                                          <p:spTgt spid="28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07"/>
                                        </p:tgtEl>
                                        <p:attrNameLst>
                                          <p:attrName>style.visibility</p:attrName>
                                        </p:attrNameLst>
                                      </p:cBhvr>
                                      <p:to>
                                        <p:strVal val="visible"/>
                                      </p:to>
                                    </p:set>
                                    <p:animEffect transition="in" filter="fade">
                                      <p:cBhvr>
                                        <p:cTn id="21" dur="500"/>
                                        <p:tgtEl>
                                          <p:spTgt spid="40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0"/>
                                        </p:tgtEl>
                                        <p:attrNameLst>
                                          <p:attrName>style.visibility</p:attrName>
                                        </p:attrNameLst>
                                      </p:cBhvr>
                                      <p:to>
                                        <p:strVal val="visible"/>
                                      </p:to>
                                    </p:set>
                                    <p:animEffect transition="in" filter="fade">
                                      <p:cBhvr>
                                        <p:cTn id="24" dur="500"/>
                                        <p:tgtEl>
                                          <p:spTgt spid="30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2"/>
                                        </p:tgtEl>
                                        <p:attrNameLst>
                                          <p:attrName>style.visibility</p:attrName>
                                        </p:attrNameLst>
                                      </p:cBhvr>
                                      <p:to>
                                        <p:strVal val="visible"/>
                                      </p:to>
                                    </p:set>
                                    <p:animEffect transition="in" filter="fade">
                                      <p:cBhvr>
                                        <p:cTn id="29" dur="500"/>
                                        <p:tgtEl>
                                          <p:spTgt spid="3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3"/>
                                        </p:tgtEl>
                                        <p:attrNameLst>
                                          <p:attrName>style.visibility</p:attrName>
                                        </p:attrNameLst>
                                      </p:cBhvr>
                                      <p:to>
                                        <p:strVal val="visible"/>
                                      </p:to>
                                    </p:set>
                                    <p:animEffect transition="in" filter="fade">
                                      <p:cBhvr>
                                        <p:cTn id="32" dur="500"/>
                                        <p:tgtEl>
                                          <p:spTgt spid="313"/>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30"/>
                                        </p:tgtEl>
                                        <p:attrNameLst>
                                          <p:attrName>style.visibility</p:attrName>
                                        </p:attrNameLst>
                                      </p:cBhvr>
                                      <p:to>
                                        <p:strVal val="visible"/>
                                      </p:to>
                                    </p:set>
                                    <p:animEffect transition="in" filter="fade">
                                      <p:cBhvr>
                                        <p:cTn id="36" dur="500"/>
                                        <p:tgtEl>
                                          <p:spTgt spid="430"/>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429"/>
                                        </p:tgtEl>
                                        <p:attrNameLst>
                                          <p:attrName>style.visibility</p:attrName>
                                        </p:attrNameLst>
                                      </p:cBhvr>
                                      <p:to>
                                        <p:strVal val="visible"/>
                                      </p:to>
                                    </p:set>
                                    <p:animEffect transition="in" filter="fade">
                                      <p:cBhvr>
                                        <p:cTn id="40" dur="500"/>
                                        <p:tgtEl>
                                          <p:spTgt spid="4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21"/>
                                        </p:tgtEl>
                                        <p:attrNameLst>
                                          <p:attrName>style.visibility</p:attrName>
                                        </p:attrNameLst>
                                      </p:cBhvr>
                                      <p:to>
                                        <p:strVal val="visible"/>
                                      </p:to>
                                    </p:set>
                                    <p:animEffect transition="in" filter="fade">
                                      <p:cBhvr>
                                        <p:cTn id="45" dur="500"/>
                                        <p:tgtEl>
                                          <p:spTgt spid="4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6"/>
                                        </p:tgtEl>
                                        <p:attrNameLst>
                                          <p:attrName>style.visibility</p:attrName>
                                        </p:attrNameLst>
                                      </p:cBhvr>
                                      <p:to>
                                        <p:strVal val="visible"/>
                                      </p:to>
                                    </p:set>
                                    <p:animEffect transition="in" filter="fade">
                                      <p:cBhvr>
                                        <p:cTn id="48" dur="500"/>
                                        <p:tgtEl>
                                          <p:spTgt spid="4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2"/>
                                        </p:tgtEl>
                                        <p:attrNameLst>
                                          <p:attrName>style.visibility</p:attrName>
                                        </p:attrNameLst>
                                      </p:cBhvr>
                                      <p:to>
                                        <p:strVal val="visible"/>
                                      </p:to>
                                    </p:set>
                                    <p:animEffect transition="in" filter="fade">
                                      <p:cBhvr>
                                        <p:cTn id="53" dur="500"/>
                                        <p:tgtEl>
                                          <p:spTgt spid="4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5"/>
                                        </p:tgtEl>
                                        <p:attrNameLst>
                                          <p:attrName>style.visibility</p:attrName>
                                        </p:attrNameLst>
                                      </p:cBhvr>
                                      <p:to>
                                        <p:strVal val="visible"/>
                                      </p:to>
                                    </p:set>
                                    <p:animEffect transition="in" filter="fade">
                                      <p:cBhvr>
                                        <p:cTn id="56" dur="500"/>
                                        <p:tgtEl>
                                          <p:spTgt spid="4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17"/>
                                        </p:tgtEl>
                                        <p:attrNameLst>
                                          <p:attrName>style.visibility</p:attrName>
                                        </p:attrNameLst>
                                      </p:cBhvr>
                                      <p:to>
                                        <p:strVal val="visible"/>
                                      </p:to>
                                    </p:set>
                                    <p:animEffect transition="in" filter="fade">
                                      <p:cBhvr>
                                        <p:cTn id="61" dur="500"/>
                                        <p:tgtEl>
                                          <p:spTgt spid="41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5"/>
                                        </p:tgtEl>
                                        <p:attrNameLst>
                                          <p:attrName>style.visibility</p:attrName>
                                        </p:attrNameLst>
                                      </p:cBhvr>
                                      <p:to>
                                        <p:strVal val="visible"/>
                                      </p:to>
                                    </p:set>
                                    <p:animEffect transition="in" filter="fade">
                                      <p:cBhvr>
                                        <p:cTn id="64" dur="500"/>
                                        <p:tgtEl>
                                          <p:spTgt spid="41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20"/>
                                        </p:tgtEl>
                                        <p:attrNameLst>
                                          <p:attrName>style.visibility</p:attrName>
                                        </p:attrNameLst>
                                      </p:cBhvr>
                                      <p:to>
                                        <p:strVal val="visible"/>
                                      </p:to>
                                    </p:set>
                                    <p:animEffect transition="in" filter="fade">
                                      <p:cBhvr>
                                        <p:cTn id="69" dur="500"/>
                                        <p:tgtEl>
                                          <p:spTgt spid="3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26"/>
                                        </p:tgtEl>
                                        <p:attrNameLst>
                                          <p:attrName>style.visibility</p:attrName>
                                        </p:attrNameLst>
                                      </p:cBhvr>
                                      <p:to>
                                        <p:strVal val="visible"/>
                                      </p:to>
                                    </p:set>
                                    <p:animEffect transition="in" filter="fade">
                                      <p:cBhvr>
                                        <p:cTn id="72" dur="500"/>
                                        <p:tgtEl>
                                          <p:spTgt spid="4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1"/>
                                        </p:tgtEl>
                                        <p:attrNameLst>
                                          <p:attrName>style.visibility</p:attrName>
                                        </p:attrNameLst>
                                      </p:cBhvr>
                                      <p:to>
                                        <p:strVal val="visible"/>
                                      </p:to>
                                    </p:set>
                                    <p:animEffect transition="in" filter="fade">
                                      <p:cBhvr>
                                        <p:cTn id="77" dur="500"/>
                                        <p:tgtEl>
                                          <p:spTgt spid="3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27"/>
                                        </p:tgtEl>
                                        <p:attrNameLst>
                                          <p:attrName>style.visibility</p:attrName>
                                        </p:attrNameLst>
                                      </p:cBhvr>
                                      <p:to>
                                        <p:strVal val="visible"/>
                                      </p:to>
                                    </p:set>
                                    <p:animEffect transition="in" filter="fade">
                                      <p:cBhvr>
                                        <p:cTn id="80" dur="500"/>
                                        <p:tgtEl>
                                          <p:spTgt spid="427"/>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431"/>
                                        </p:tgtEl>
                                        <p:attrNameLst>
                                          <p:attrName>style.visibility</p:attrName>
                                        </p:attrNameLst>
                                      </p:cBhvr>
                                      <p:to>
                                        <p:strVal val="visible"/>
                                      </p:to>
                                    </p:set>
                                    <p:animEffect transition="in" filter="fade">
                                      <p:cBhvr>
                                        <p:cTn id="84" dur="500"/>
                                        <p:tgtEl>
                                          <p:spTgt spid="431"/>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308" grpId="0"/>
      <p:bldP spid="300" grpId="0"/>
      <p:bldP spid="415" grpId="0"/>
      <p:bldP spid="416" grpId="0"/>
      <p:bldP spid="312" grpId="0" animBg="1"/>
      <p:bldP spid="313" grpId="0"/>
      <p:bldP spid="421" grpId="0" animBg="1"/>
      <p:bldP spid="425" grpId="0"/>
      <p:bldP spid="426" grpId="0"/>
      <p:bldP spid="427"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Triangle 36">
            <a:extLst>
              <a:ext uri="{FF2B5EF4-FFF2-40B4-BE49-F238E27FC236}">
                <a16:creationId xmlns:a16="http://schemas.microsoft.com/office/drawing/2014/main" id="{D85AB300-2C0F-40BD-B788-7089C2296AB4}"/>
              </a:ext>
            </a:extLst>
          </p:cNvPr>
          <p:cNvSpPr/>
          <p:nvPr/>
        </p:nvSpPr>
        <p:spPr bwMode="auto">
          <a:xfrm flipH="1">
            <a:off x="441073" y="1010864"/>
            <a:ext cx="11319808" cy="3668951"/>
          </a:xfrm>
          <a:prstGeom prst="rtTriangl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93830BD7-A66B-4A71-9734-659A98E5D996}"/>
              </a:ext>
            </a:extLst>
          </p:cNvPr>
          <p:cNvCxnSpPr>
            <a:cxnSpLocks/>
          </p:cNvCxnSpPr>
          <p:nvPr/>
        </p:nvCxnSpPr>
        <p:spPr>
          <a:xfrm flipH="1">
            <a:off x="428007" y="4679814"/>
            <a:ext cx="11515079" cy="0"/>
          </a:xfrm>
          <a:prstGeom prst="line">
            <a:avLst/>
          </a:prstGeom>
          <a:ln w="25400" cap="rnd">
            <a:solidFill>
              <a:srgbClr val="000000"/>
            </a:solidFill>
            <a:headEnd type="arrow" w="lg" len="lg"/>
            <a:tailEnd type="none"/>
          </a:ln>
        </p:spPr>
        <p:style>
          <a:lnRef idx="1">
            <a:schemeClr val="accent4"/>
          </a:lnRef>
          <a:fillRef idx="0">
            <a:schemeClr val="accent4"/>
          </a:fillRef>
          <a:effectRef idx="0">
            <a:schemeClr val="accent4"/>
          </a:effectRef>
          <a:fontRef idx="minor">
            <a:schemeClr val="tx1"/>
          </a:fontRef>
        </p:style>
      </p:cxnSp>
      <p:grpSp>
        <p:nvGrpSpPr>
          <p:cNvPr id="23" name="Group 22">
            <a:extLst>
              <a:ext uri="{FF2B5EF4-FFF2-40B4-BE49-F238E27FC236}">
                <a16:creationId xmlns:a16="http://schemas.microsoft.com/office/drawing/2014/main" id="{1BF22F44-9E41-4618-A74A-7C553600B315}"/>
              </a:ext>
            </a:extLst>
          </p:cNvPr>
          <p:cNvGrpSpPr/>
          <p:nvPr/>
        </p:nvGrpSpPr>
        <p:grpSpPr>
          <a:xfrm>
            <a:off x="4762304" y="1806057"/>
            <a:ext cx="2669004" cy="1668129"/>
            <a:chOff x="4856810" y="1806688"/>
            <a:chExt cx="2722910" cy="1701820"/>
          </a:xfrm>
        </p:grpSpPr>
        <p:pic>
          <p:nvPicPr>
            <p:cNvPr id="61" name="Picture 2" descr="Machine generated alternative text:&#10;Daily Reports &#10;Report &#10;Date &#10;IT o &#10;1/9/2018 &#10;Day Type &#10;FieldVisits &#10;Double &#10;Visit &#10;Doctors Visits &#10;edba &#10;No &#10;Area &#10;Ggg &#10;Select Date before entering visits: &#10;Total Visits: 1 &#10;Comments from Supervisor &#10;o r Name &#10;Samples &#10;tem Name &#10;Aylide Img &#10;ain Prod &#10;Aylide &#10;armacy Notes &#10;eminder ro u &#10;Nexquin &#10;Interest &#10;Pharmacy Visits &#10;* &#10;* &#10;Pharmacy &#10;Select Pharmacy &#10;Feedback ">
              <a:extLst>
                <a:ext uri="{FF2B5EF4-FFF2-40B4-BE49-F238E27FC236}">
                  <a16:creationId xmlns:a16="http://schemas.microsoft.com/office/drawing/2014/main" id="{09C02549-FC9B-4B60-8941-ECABE48D1C4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350773" y="2085725"/>
              <a:ext cx="1732137" cy="9902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F247DF6C-469E-4746-AAB0-75929A7ADA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6810" y="1806688"/>
              <a:ext cx="2722910" cy="1701820"/>
            </a:xfrm>
            <a:prstGeom prst="rect">
              <a:avLst/>
            </a:prstGeom>
          </p:spPr>
        </p:pic>
      </p:grpSp>
      <p:grpSp>
        <p:nvGrpSpPr>
          <p:cNvPr id="21" name="Group 20">
            <a:extLst>
              <a:ext uri="{FF2B5EF4-FFF2-40B4-BE49-F238E27FC236}">
                <a16:creationId xmlns:a16="http://schemas.microsoft.com/office/drawing/2014/main" id="{D5780E9B-C2D1-4B34-A950-B52F0E52754B}"/>
              </a:ext>
            </a:extLst>
          </p:cNvPr>
          <p:cNvGrpSpPr/>
          <p:nvPr/>
        </p:nvGrpSpPr>
        <p:grpSpPr>
          <a:xfrm>
            <a:off x="78019" y="3121208"/>
            <a:ext cx="2669004" cy="1668129"/>
            <a:chOff x="-87994" y="3138649"/>
            <a:chExt cx="2722910" cy="1701820"/>
          </a:xfrm>
        </p:grpSpPr>
        <p:pic>
          <p:nvPicPr>
            <p:cNvPr id="80" name="Picture 6" descr="Image result for powerapps embedded form">
              <a:extLst>
                <a:ext uri="{FF2B5EF4-FFF2-40B4-BE49-F238E27FC236}">
                  <a16:creationId xmlns:a16="http://schemas.microsoft.com/office/drawing/2014/main" id="{51508104-E30D-4B00-86D6-58DA1FA0BCE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08560" y="3418194"/>
              <a:ext cx="1723508" cy="97919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1B1F882B-8EDE-40E4-AAC3-AEA5EF9F0B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94" y="3138649"/>
              <a:ext cx="2722910" cy="1701820"/>
            </a:xfrm>
            <a:prstGeom prst="rect">
              <a:avLst/>
            </a:prstGeom>
          </p:spPr>
        </p:pic>
      </p:grpSp>
      <p:sp>
        <p:nvSpPr>
          <p:cNvPr id="52" name="Title 4">
            <a:extLst>
              <a:ext uri="{FF2B5EF4-FFF2-40B4-BE49-F238E27FC236}">
                <a16:creationId xmlns:a16="http://schemas.microsoft.com/office/drawing/2014/main" id="{511CD7CB-D0BE-42D4-AF5A-C1641B17B554}"/>
              </a:ext>
            </a:extLst>
          </p:cNvPr>
          <p:cNvSpPr txBox="1">
            <a:spLocks/>
          </p:cNvSpPr>
          <p:nvPr/>
        </p:nvSpPr>
        <p:spPr>
          <a:xfrm>
            <a:off x="270066" y="289957"/>
            <a:ext cx="11654187" cy="1061829"/>
          </a:xfrm>
          <a:prstGeom prst="rect">
            <a:avLst/>
          </a:prstGeom>
        </p:spPr>
        <p:txBody>
          <a:bodyPr vert="horz" wrap="square" lIns="0" tIns="0" rIns="0" bIns="0" rtlCol="0" anchor="t">
            <a:spAutoFit/>
          </a:bodyPr>
          <a:lstStyle>
            <a:lvl1pPr defTabSz="932742">
              <a:lnSpc>
                <a:spcPct val="100000"/>
              </a:lnSpc>
              <a:spcBef>
                <a:spcPct val="0"/>
              </a:spcBef>
              <a:buNone/>
              <a:defRPr lang="en-US"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742774"/>
                </a:solidFill>
                <a:effectLst/>
                <a:uLnTx/>
                <a:uFillTx/>
                <a:latin typeface="SEGOE UI REGULAR"/>
                <a:ea typeface="+mn-ea"/>
                <a:cs typeface="Segoe UI" pitchFamily="34" charset="0"/>
              </a:rPr>
              <a:t>The mission: </a:t>
            </a:r>
            <a:r>
              <a:rPr kumimoji="0" lang="en-US" sz="3600" b="0" i="0" u="none" strike="noStrike" kern="1200" cap="none" spc="-50" normalizeH="0" baseline="0" noProof="0" dirty="0">
                <a:ln w="3175">
                  <a:noFill/>
                </a:ln>
                <a:solidFill>
                  <a:srgbClr val="742774"/>
                </a:solidFill>
                <a:effectLst/>
                <a:uLnTx/>
                <a:uFillTx/>
                <a:latin typeface="SEGOE UI REGULAR"/>
                <a:ea typeface="+mn-ea"/>
                <a:cs typeface="Segoe UI" pitchFamily="34" charset="0"/>
              </a:rPr>
              <a:t>Empower every </a:t>
            </a:r>
            <a:r>
              <a:rPr kumimoji="0" lang="en-US" sz="3600" b="0" i="0" u="none" strike="noStrike" kern="1200" cap="none" spc="-50" normalizeH="0" baseline="0" noProof="0" dirty="0">
                <a:ln w="3175">
                  <a:noFill/>
                </a:ln>
                <a:solidFill>
                  <a:srgbClr val="3C3C41"/>
                </a:solidFill>
                <a:effectLst/>
                <a:uLnTx/>
                <a:uFillTx/>
                <a:latin typeface="SEGOE UI REGULAR"/>
                <a:ea typeface="+mn-ea"/>
                <a:cs typeface="Segoe UI" pitchFamily="34" charset="0"/>
              </a:rPr>
              <a:t>developer to do more. </a:t>
            </a:r>
            <a:r>
              <a:rPr kumimoji="0" lang="en-GB" sz="36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 </a:t>
            </a:r>
          </a:p>
          <a:p>
            <a:pPr marL="0" marR="0" lvl="0" indent="0" algn="l" defTabSz="932563" rtl="0" eaLnBrk="1" fontAlgn="auto" latinLnBrk="0" hangingPunct="1">
              <a:lnSpc>
                <a:spcPct val="100000"/>
              </a:lnSpc>
              <a:spcBef>
                <a:spcPct val="0"/>
              </a:spcBef>
              <a:spcAft>
                <a:spcPts val="0"/>
              </a:spcAft>
              <a:buClrTx/>
              <a:buSzTx/>
              <a:buFontTx/>
              <a:buNone/>
              <a:tabLst/>
              <a:defRPr/>
            </a:pPr>
            <a:endParaRPr kumimoji="0" lang="en-GB" sz="800" b="0" i="0" u="none" strike="noStrike" kern="1200" cap="none" spc="-50" normalizeH="0" baseline="0" noProof="0" dirty="0">
              <a:ln w="3175">
                <a:noFill/>
              </a:ln>
              <a:solidFill>
                <a:srgbClr val="3C3C41"/>
              </a:solidFill>
              <a:effectLst/>
              <a:uLnTx/>
              <a:uFillTx/>
              <a:latin typeface="SEGOE UI REGULAR"/>
              <a:ea typeface="+mn-ea"/>
              <a:cs typeface="Segoe UI" pitchFamily="34" charset="0"/>
            </a:endParaRPr>
          </a:p>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50" normalizeH="0" baseline="0" noProof="0" dirty="0">
                <a:ln w="3175">
                  <a:noFill/>
                </a:ln>
                <a:solidFill>
                  <a:srgbClr val="3C3C41"/>
                </a:solidFill>
                <a:effectLst/>
                <a:uLnTx/>
                <a:uFillTx/>
                <a:latin typeface="SEGOE UI REGULAR"/>
                <a:ea typeface="+mn-ea"/>
                <a:cs typeface="Segoe UI" pitchFamily="34" charset="0"/>
              </a:rPr>
              <a:t>High productivity app development “without cliffs”</a:t>
            </a:r>
            <a:endParaRPr kumimoji="0" lang="en-US" sz="2400" b="0" i="0" u="none" strike="noStrike" kern="1200" cap="none" spc="-50" normalizeH="0" baseline="0" noProof="0" dirty="0">
              <a:ln w="3175">
                <a:noFill/>
              </a:ln>
              <a:solidFill>
                <a:srgbClr val="3C3C41"/>
              </a:solidFill>
              <a:effectLst/>
              <a:uLnTx/>
              <a:uFillTx/>
              <a:latin typeface="SEGOE UI REGULAR"/>
              <a:ea typeface="+mn-ea"/>
              <a:cs typeface="Segoe UI" pitchFamily="34" charset="0"/>
            </a:endParaRPr>
          </a:p>
        </p:txBody>
      </p:sp>
      <p:sp>
        <p:nvSpPr>
          <p:cNvPr id="46" name="TextBox 45">
            <a:extLst>
              <a:ext uri="{FF2B5EF4-FFF2-40B4-BE49-F238E27FC236}">
                <a16:creationId xmlns:a16="http://schemas.microsoft.com/office/drawing/2014/main" id="{C632BD7B-C77B-4F0D-B666-6AA1F0234B68}"/>
              </a:ext>
            </a:extLst>
          </p:cNvPr>
          <p:cNvSpPr txBox="1"/>
          <p:nvPr/>
        </p:nvSpPr>
        <p:spPr>
          <a:xfrm>
            <a:off x="402115" y="5396108"/>
            <a:ext cx="6542218" cy="540000"/>
          </a:xfrm>
          <a:prstGeom prst="leftRightArrow">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175" b="0" i="0" u="none" strike="noStrike" kern="1200" cap="none" spc="294" normalizeH="0" baseline="0" noProof="0">
                <a:ln w="3175">
                  <a:noFill/>
                </a:ln>
                <a:solidFill>
                  <a:srgbClr val="FFFFFF"/>
                </a:solidFill>
                <a:effectLst/>
                <a:uLnTx/>
                <a:uFillTx/>
                <a:latin typeface="Segoe UI Semibold"/>
                <a:ea typeface="+mn-ea"/>
                <a:cs typeface="+mn-cs"/>
              </a:rPr>
              <a:t>CITIZEN DEVELOPERS</a:t>
            </a:r>
          </a:p>
        </p:txBody>
      </p:sp>
      <p:sp>
        <p:nvSpPr>
          <p:cNvPr id="48" name="TextBox 47">
            <a:extLst>
              <a:ext uri="{FF2B5EF4-FFF2-40B4-BE49-F238E27FC236}">
                <a16:creationId xmlns:a16="http://schemas.microsoft.com/office/drawing/2014/main" id="{C4DEC98B-BD8D-44D5-B848-0F6B68485BE6}"/>
              </a:ext>
            </a:extLst>
          </p:cNvPr>
          <p:cNvSpPr txBox="1"/>
          <p:nvPr/>
        </p:nvSpPr>
        <p:spPr>
          <a:xfrm>
            <a:off x="5246488" y="5839521"/>
            <a:ext cx="6696597" cy="540000"/>
          </a:xfrm>
          <a:prstGeom prst="leftRightArrow">
            <a:avLst/>
          </a:prstGeom>
          <a:solidFill>
            <a:srgbClr val="287EFF"/>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175" b="0" i="0" u="none" strike="noStrike" kern="1200" cap="none" spc="294" normalizeH="0" baseline="0" noProof="0">
                <a:ln>
                  <a:noFill/>
                </a:ln>
                <a:solidFill>
                  <a:srgbClr val="FFFFFF"/>
                </a:solidFill>
                <a:effectLst/>
                <a:uLnTx/>
                <a:uFillTx/>
                <a:latin typeface="Segoe UI Semibold"/>
                <a:ea typeface="+mn-ea"/>
                <a:cs typeface="+mn-cs"/>
              </a:rPr>
              <a:t>PROFESSIONAL DEVELOPERS</a:t>
            </a:r>
          </a:p>
        </p:txBody>
      </p:sp>
      <p:grpSp>
        <p:nvGrpSpPr>
          <p:cNvPr id="6" name="Group 5">
            <a:extLst>
              <a:ext uri="{FF2B5EF4-FFF2-40B4-BE49-F238E27FC236}">
                <a16:creationId xmlns:a16="http://schemas.microsoft.com/office/drawing/2014/main" id="{B4CCB0C0-86AB-4D8B-A369-EDD7EF153505}"/>
              </a:ext>
            </a:extLst>
          </p:cNvPr>
          <p:cNvGrpSpPr/>
          <p:nvPr/>
        </p:nvGrpSpPr>
        <p:grpSpPr>
          <a:xfrm>
            <a:off x="2689372" y="2379647"/>
            <a:ext cx="1964883" cy="2182726"/>
            <a:chOff x="2688889" y="1639978"/>
            <a:chExt cx="1965162" cy="2183036"/>
          </a:xfrm>
        </p:grpSpPr>
        <p:pic>
          <p:nvPicPr>
            <p:cNvPr id="2" name="Picture 1">
              <a:extLst>
                <a:ext uri="{FF2B5EF4-FFF2-40B4-BE49-F238E27FC236}">
                  <a16:creationId xmlns:a16="http://schemas.microsoft.com/office/drawing/2014/main" id="{4515C94C-F914-4727-B283-EDCA5C28608A}"/>
                </a:ext>
              </a:extLst>
            </p:cNvPr>
            <p:cNvPicPr>
              <a:picLocks noChangeAspect="1"/>
            </p:cNvPicPr>
            <p:nvPr/>
          </p:nvPicPr>
          <p:blipFill>
            <a:blip r:embed="rId6"/>
            <a:stretch>
              <a:fillRect/>
            </a:stretch>
          </p:blipFill>
          <p:spPr>
            <a:xfrm>
              <a:off x="2688889" y="2582874"/>
              <a:ext cx="1965162" cy="1240140"/>
            </a:xfrm>
            <a:prstGeom prst="rect">
              <a:avLst/>
            </a:prstGeom>
          </p:spPr>
        </p:pic>
        <p:pic>
          <p:nvPicPr>
            <p:cNvPr id="5" name="Picture 4">
              <a:extLst>
                <a:ext uri="{FF2B5EF4-FFF2-40B4-BE49-F238E27FC236}">
                  <a16:creationId xmlns:a16="http://schemas.microsoft.com/office/drawing/2014/main" id="{265B6D74-1B24-478C-B477-5C5A7E2276AF}"/>
                </a:ext>
              </a:extLst>
            </p:cNvPr>
            <p:cNvPicPr>
              <a:picLocks noChangeAspect="1"/>
            </p:cNvPicPr>
            <p:nvPr/>
          </p:nvPicPr>
          <p:blipFill>
            <a:blip r:embed="rId7"/>
            <a:stretch>
              <a:fillRect/>
            </a:stretch>
          </p:blipFill>
          <p:spPr>
            <a:xfrm>
              <a:off x="2794945" y="1639978"/>
              <a:ext cx="1719789" cy="913276"/>
            </a:xfrm>
            <a:prstGeom prst="rect">
              <a:avLst/>
            </a:prstGeom>
          </p:spPr>
        </p:pic>
      </p:grpSp>
      <p:sp>
        <p:nvSpPr>
          <p:cNvPr id="13" name="TextBox 12">
            <a:extLst>
              <a:ext uri="{FF2B5EF4-FFF2-40B4-BE49-F238E27FC236}">
                <a16:creationId xmlns:a16="http://schemas.microsoft.com/office/drawing/2014/main" id="{6CA2A8A7-36FA-4512-800B-BFB110FE04C7}"/>
              </a:ext>
            </a:extLst>
          </p:cNvPr>
          <p:cNvSpPr txBox="1"/>
          <p:nvPr/>
        </p:nvSpPr>
        <p:spPr>
          <a:xfrm>
            <a:off x="346837" y="4742928"/>
            <a:ext cx="2125197" cy="7602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Embedded SharePoint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forms</a:t>
            </a:r>
          </a:p>
        </p:txBody>
      </p:sp>
      <p:sp>
        <p:nvSpPr>
          <p:cNvPr id="50" name="TextBox 49">
            <a:extLst>
              <a:ext uri="{FF2B5EF4-FFF2-40B4-BE49-F238E27FC236}">
                <a16:creationId xmlns:a16="http://schemas.microsoft.com/office/drawing/2014/main" id="{1F9854BC-BAC2-4F7C-B1E1-DA9F4F497712}"/>
              </a:ext>
            </a:extLst>
          </p:cNvPr>
          <p:cNvSpPr txBox="1"/>
          <p:nvPr/>
        </p:nvSpPr>
        <p:spPr>
          <a:xfrm>
            <a:off x="2987213" y="4742688"/>
            <a:ext cx="1542730" cy="7602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Simple task or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process apps</a:t>
            </a:r>
          </a:p>
        </p:txBody>
      </p:sp>
      <p:pic>
        <p:nvPicPr>
          <p:cNvPr id="51" name="Picture 50">
            <a:extLst>
              <a:ext uri="{FF2B5EF4-FFF2-40B4-BE49-F238E27FC236}">
                <a16:creationId xmlns:a16="http://schemas.microsoft.com/office/drawing/2014/main" id="{618A32FF-75F8-4004-A2D9-4EA26CD81CEB}"/>
              </a:ext>
            </a:extLst>
          </p:cNvPr>
          <p:cNvPicPr>
            <a:picLocks noChangeAspect="1"/>
          </p:cNvPicPr>
          <p:nvPr/>
        </p:nvPicPr>
        <p:blipFill>
          <a:blip r:embed="rId8"/>
          <a:stretch>
            <a:fillRect/>
          </a:stretch>
        </p:blipFill>
        <p:spPr>
          <a:xfrm>
            <a:off x="5017297" y="3369644"/>
            <a:ext cx="2156228" cy="1210030"/>
          </a:xfrm>
          <a:prstGeom prst="rect">
            <a:avLst/>
          </a:prstGeom>
        </p:spPr>
      </p:pic>
      <p:sp>
        <p:nvSpPr>
          <p:cNvPr id="53" name="TextBox 52">
            <a:extLst>
              <a:ext uri="{FF2B5EF4-FFF2-40B4-BE49-F238E27FC236}">
                <a16:creationId xmlns:a16="http://schemas.microsoft.com/office/drawing/2014/main" id="{754DD250-93ED-4C87-9769-C3202ED0CB60}"/>
              </a:ext>
            </a:extLst>
          </p:cNvPr>
          <p:cNvSpPr txBox="1"/>
          <p:nvPr/>
        </p:nvSpPr>
        <p:spPr>
          <a:xfrm>
            <a:off x="5227099" y="4742341"/>
            <a:ext cx="1736629" cy="7602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Advanced task or</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process apps</a:t>
            </a:r>
          </a:p>
        </p:txBody>
      </p:sp>
      <p:grpSp>
        <p:nvGrpSpPr>
          <p:cNvPr id="7" name="Group 6">
            <a:extLst>
              <a:ext uri="{FF2B5EF4-FFF2-40B4-BE49-F238E27FC236}">
                <a16:creationId xmlns:a16="http://schemas.microsoft.com/office/drawing/2014/main" id="{AB72D248-8BDB-4CE8-99DE-F1A1CB2A5DB6}"/>
              </a:ext>
            </a:extLst>
          </p:cNvPr>
          <p:cNvGrpSpPr/>
          <p:nvPr/>
        </p:nvGrpSpPr>
        <p:grpSpPr>
          <a:xfrm>
            <a:off x="7225268" y="1457969"/>
            <a:ext cx="4927226" cy="4044580"/>
            <a:chOff x="7225268" y="1457969"/>
            <a:chExt cx="4927226" cy="4044580"/>
          </a:xfrm>
        </p:grpSpPr>
        <p:grpSp>
          <p:nvGrpSpPr>
            <p:cNvPr id="25" name="Group 24">
              <a:extLst>
                <a:ext uri="{FF2B5EF4-FFF2-40B4-BE49-F238E27FC236}">
                  <a16:creationId xmlns:a16="http://schemas.microsoft.com/office/drawing/2014/main" id="{FAC7B8D6-03C9-4602-908F-E930B04D8C28}"/>
                </a:ext>
              </a:extLst>
            </p:cNvPr>
            <p:cNvGrpSpPr/>
            <p:nvPr/>
          </p:nvGrpSpPr>
          <p:grpSpPr>
            <a:xfrm>
              <a:off x="7225268" y="1589354"/>
              <a:ext cx="2669004" cy="1668129"/>
              <a:chOff x="7329212" y="1140708"/>
              <a:chExt cx="2722910" cy="1701820"/>
            </a:xfrm>
          </p:grpSpPr>
          <p:pic>
            <p:nvPicPr>
              <p:cNvPr id="68" name="Picture 67" descr="Screen Clipping">
                <a:extLst>
                  <a:ext uri="{FF2B5EF4-FFF2-40B4-BE49-F238E27FC236}">
                    <a16:creationId xmlns:a16="http://schemas.microsoft.com/office/drawing/2014/main" id="{15AADFE8-1528-4C8B-8AFC-84FFA3C8B3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23175" y="1415776"/>
                <a:ext cx="1727749" cy="1007091"/>
              </a:xfrm>
              <a:prstGeom prst="rect">
                <a:avLst/>
              </a:prstGeom>
            </p:spPr>
          </p:pic>
          <p:pic>
            <p:nvPicPr>
              <p:cNvPr id="89" name="Picture 88">
                <a:extLst>
                  <a:ext uri="{FF2B5EF4-FFF2-40B4-BE49-F238E27FC236}">
                    <a16:creationId xmlns:a16="http://schemas.microsoft.com/office/drawing/2014/main" id="{F1EBB1B1-4722-4393-9BF1-D2DE2B4D37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9212" y="1140708"/>
                <a:ext cx="2722910" cy="1701820"/>
              </a:xfrm>
              <a:prstGeom prst="rect">
                <a:avLst/>
              </a:prstGeom>
            </p:spPr>
          </p:pic>
        </p:grpSp>
        <p:sp>
          <p:nvSpPr>
            <p:cNvPr id="58" name="TextBox 57">
              <a:extLst>
                <a:ext uri="{FF2B5EF4-FFF2-40B4-BE49-F238E27FC236}">
                  <a16:creationId xmlns:a16="http://schemas.microsoft.com/office/drawing/2014/main" id="{C275E2FF-DA9B-4BED-9E4B-13C78A500196}"/>
                </a:ext>
              </a:extLst>
            </p:cNvPr>
            <p:cNvSpPr txBox="1"/>
            <p:nvPr/>
          </p:nvSpPr>
          <p:spPr>
            <a:xfrm>
              <a:off x="7746954" y="4742341"/>
              <a:ext cx="1539524" cy="7602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Mission critical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process apps</a:t>
              </a:r>
            </a:p>
          </p:txBody>
        </p:sp>
        <p:sp>
          <p:nvSpPr>
            <p:cNvPr id="59" name="TextBox 58">
              <a:extLst>
                <a:ext uri="{FF2B5EF4-FFF2-40B4-BE49-F238E27FC236}">
                  <a16:creationId xmlns:a16="http://schemas.microsoft.com/office/drawing/2014/main" id="{56C2A54F-7C85-41C4-91A8-3042BF7A52E8}"/>
                </a:ext>
              </a:extLst>
            </p:cNvPr>
            <p:cNvSpPr txBox="1"/>
            <p:nvPr/>
          </p:nvSpPr>
          <p:spPr>
            <a:xfrm>
              <a:off x="10013927" y="4748993"/>
              <a:ext cx="1849440"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End to end business functions</a:t>
              </a:r>
            </a:p>
          </p:txBody>
        </p:sp>
        <p:pic>
          <p:nvPicPr>
            <p:cNvPr id="28" name="Picture 27">
              <a:extLst>
                <a:ext uri="{FF2B5EF4-FFF2-40B4-BE49-F238E27FC236}">
                  <a16:creationId xmlns:a16="http://schemas.microsoft.com/office/drawing/2014/main" id="{6F2306DB-BE58-4F1E-ADB4-9F54E74FAE74}"/>
                </a:ext>
              </a:extLst>
            </p:cNvPr>
            <p:cNvPicPr>
              <a:picLocks noChangeAspect="1"/>
            </p:cNvPicPr>
            <p:nvPr/>
          </p:nvPicPr>
          <p:blipFill rotWithShape="1">
            <a:blip r:embed="rId10"/>
            <a:srcRect t="4326"/>
            <a:stretch/>
          </p:blipFill>
          <p:spPr>
            <a:xfrm>
              <a:off x="9903826" y="1457969"/>
              <a:ext cx="2150271" cy="1154364"/>
            </a:xfrm>
            <a:prstGeom prst="rect">
              <a:avLst/>
            </a:prstGeom>
          </p:spPr>
        </p:pic>
        <p:pic>
          <p:nvPicPr>
            <p:cNvPr id="3" name="Picture 2">
              <a:extLst>
                <a:ext uri="{FF2B5EF4-FFF2-40B4-BE49-F238E27FC236}">
                  <a16:creationId xmlns:a16="http://schemas.microsoft.com/office/drawing/2014/main" id="{96353DE2-4319-444E-896A-85B3B5EA92D9}"/>
                </a:ext>
              </a:extLst>
            </p:cNvPr>
            <p:cNvPicPr>
              <a:picLocks noChangeAspect="1"/>
            </p:cNvPicPr>
            <p:nvPr/>
          </p:nvPicPr>
          <p:blipFill>
            <a:blip r:embed="rId11"/>
            <a:stretch>
              <a:fillRect/>
            </a:stretch>
          </p:blipFill>
          <p:spPr>
            <a:xfrm>
              <a:off x="10046408" y="2775799"/>
              <a:ext cx="2106086" cy="1762425"/>
            </a:xfrm>
            <a:prstGeom prst="rect">
              <a:avLst/>
            </a:prstGeom>
          </p:spPr>
        </p:pic>
        <p:pic>
          <p:nvPicPr>
            <p:cNvPr id="4" name="Picture 3">
              <a:extLst>
                <a:ext uri="{FF2B5EF4-FFF2-40B4-BE49-F238E27FC236}">
                  <a16:creationId xmlns:a16="http://schemas.microsoft.com/office/drawing/2014/main" id="{B8BD29A7-DEBE-424A-A507-F0DD83582DA2}"/>
                </a:ext>
              </a:extLst>
            </p:cNvPr>
            <p:cNvPicPr>
              <a:picLocks noChangeAspect="1"/>
            </p:cNvPicPr>
            <p:nvPr/>
          </p:nvPicPr>
          <p:blipFill>
            <a:blip r:embed="rId12"/>
            <a:stretch>
              <a:fillRect/>
            </a:stretch>
          </p:blipFill>
          <p:spPr>
            <a:xfrm>
              <a:off x="8149318" y="3037614"/>
              <a:ext cx="878590" cy="1568911"/>
            </a:xfrm>
            <a:prstGeom prst="rect">
              <a:avLst/>
            </a:prstGeom>
          </p:spPr>
        </p:pic>
      </p:grpSp>
    </p:spTree>
    <p:extLst>
      <p:ext uri="{BB962C8B-B14F-4D97-AF65-F5344CB8AC3E}">
        <p14:creationId xmlns:p14="http://schemas.microsoft.com/office/powerpoint/2010/main" val="301852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grpId="0" nodeType="afterEffect">
                                  <p:stCondLst>
                                    <p:cond delay="75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8DFEA743-DE12-8B46-91CC-DFDD0C7A4C3D}"/>
              </a:ext>
            </a:extLst>
          </p:cNvPr>
          <p:cNvSpPr txBox="1"/>
          <p:nvPr/>
        </p:nvSpPr>
        <p:spPr>
          <a:xfrm>
            <a:off x="9036310" y="2925439"/>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3">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pic>
        <p:nvPicPr>
          <p:cNvPr id="72" name="Picture 71">
            <a:extLst>
              <a:ext uri="{FF2B5EF4-FFF2-40B4-BE49-F238E27FC236}">
                <a16:creationId xmlns:a16="http://schemas.microsoft.com/office/drawing/2014/main" id="{4230A197-FE75-BF40-8151-B7BFCD30B3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2427" y="2667291"/>
            <a:ext cx="1300592" cy="304826"/>
          </a:xfrm>
          <a:prstGeom prst="rect">
            <a:avLst/>
          </a:prstGeom>
        </p:spPr>
      </p:pic>
      <p:pic>
        <p:nvPicPr>
          <p:cNvPr id="42" name="Picture 41" descr="A large passenger jet flying through a blue sky&#10;&#10;Description automatically generated">
            <a:extLst>
              <a:ext uri="{FF2B5EF4-FFF2-40B4-BE49-F238E27FC236}">
                <a16:creationId xmlns:a16="http://schemas.microsoft.com/office/drawing/2014/main" id="{22B4DD1F-C336-FA49-9255-570DF406C33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653" r="32505" b="104"/>
          <a:stretch/>
        </p:blipFill>
        <p:spPr>
          <a:xfrm>
            <a:off x="9140614" y="1103301"/>
            <a:ext cx="2192272" cy="1370170"/>
          </a:xfrm>
          <a:prstGeom prst="rect">
            <a:avLst/>
          </a:prstGeom>
          <a:effectLst>
            <a:outerShdw blurRad="190500" dist="76200" dir="2700000" algn="ctr" rotWithShape="0">
              <a:prstClr val="black">
                <a:alpha val="40000"/>
              </a:prstClr>
            </a:outerShdw>
          </a:effectLst>
        </p:spPr>
      </p:pic>
      <p:grpSp>
        <p:nvGrpSpPr>
          <p:cNvPr id="49" name="Group 48">
            <a:extLst>
              <a:ext uri="{FF2B5EF4-FFF2-40B4-BE49-F238E27FC236}">
                <a16:creationId xmlns:a16="http://schemas.microsoft.com/office/drawing/2014/main" id="{50E37E3A-36F2-42AD-B923-335428C1CB46}"/>
              </a:ext>
            </a:extLst>
          </p:cNvPr>
          <p:cNvGrpSpPr/>
          <p:nvPr/>
        </p:nvGrpSpPr>
        <p:grpSpPr>
          <a:xfrm>
            <a:off x="10950413" y="2765549"/>
            <a:ext cx="407691" cy="412355"/>
            <a:chOff x="6938516" y="7120653"/>
            <a:chExt cx="407691" cy="412355"/>
          </a:xfrm>
        </p:grpSpPr>
        <p:sp>
          <p:nvSpPr>
            <p:cNvPr id="70" name="Oval 69">
              <a:extLst>
                <a:ext uri="{FF2B5EF4-FFF2-40B4-BE49-F238E27FC236}">
                  <a16:creationId xmlns:a16="http://schemas.microsoft.com/office/drawing/2014/main" id="{4195D443-8263-A84E-9189-AF1AD69514CA}"/>
                </a:ext>
              </a:extLst>
            </p:cNvPr>
            <p:cNvSpPr/>
            <p:nvPr/>
          </p:nvSpPr>
          <p:spPr bwMode="auto">
            <a:xfrm rot="5400000">
              <a:off x="6936184" y="7122985"/>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3" name="Graphic 22" descr="Airplane">
              <a:extLst>
                <a:ext uri="{FF2B5EF4-FFF2-40B4-BE49-F238E27FC236}">
                  <a16:creationId xmlns:a16="http://schemas.microsoft.com/office/drawing/2014/main" id="{FFE5A9DB-2203-0E41-A78B-1C490CDBE79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971477" y="7166046"/>
              <a:ext cx="331771" cy="331771"/>
            </a:xfrm>
            <a:prstGeom prst="rect">
              <a:avLst/>
            </a:prstGeom>
          </p:spPr>
        </p:pic>
      </p:grpSp>
      <p:pic>
        <p:nvPicPr>
          <p:cNvPr id="5" name="Picture 4" descr="A large red truck driving down a street&#10;&#10;Description generated with very high confidence">
            <a:extLst>
              <a:ext uri="{FF2B5EF4-FFF2-40B4-BE49-F238E27FC236}">
                <a16:creationId xmlns:a16="http://schemas.microsoft.com/office/drawing/2014/main" id="{63162E66-5F3D-47F1-A1F6-613A7741D51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969" r="4969"/>
          <a:stretch/>
        </p:blipFill>
        <p:spPr>
          <a:xfrm>
            <a:off x="3569492" y="3535189"/>
            <a:ext cx="2194560" cy="1371600"/>
          </a:xfrm>
          <a:prstGeom prst="rect">
            <a:avLst/>
          </a:prstGeom>
          <a:ln>
            <a:noFill/>
          </a:ln>
          <a:effectLst>
            <a:outerShdw blurRad="190500" dist="76200" dir="2700000" algn="ctr" rotWithShape="0">
              <a:prstClr val="black">
                <a:alpha val="40000"/>
              </a:prstClr>
            </a:outerShdw>
          </a:effectLst>
        </p:spPr>
      </p:pic>
      <p:pic>
        <p:nvPicPr>
          <p:cNvPr id="9" name="Picture 8">
            <a:extLst>
              <a:ext uri="{FF2B5EF4-FFF2-40B4-BE49-F238E27FC236}">
                <a16:creationId xmlns:a16="http://schemas.microsoft.com/office/drawing/2014/main" id="{A54BE440-9064-44CB-8788-FC7F338F09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690" y="4959063"/>
            <a:ext cx="1257300" cy="571500"/>
          </a:xfrm>
          <a:prstGeom prst="rect">
            <a:avLst/>
          </a:prstGeom>
        </p:spPr>
      </p:pic>
      <p:sp>
        <p:nvSpPr>
          <p:cNvPr id="30" name="TextBox 29">
            <a:extLst>
              <a:ext uri="{FF2B5EF4-FFF2-40B4-BE49-F238E27FC236}">
                <a16:creationId xmlns:a16="http://schemas.microsoft.com/office/drawing/2014/main" id="{190AF203-89DC-43D2-A773-DEEF60A247EE}"/>
              </a:ext>
            </a:extLst>
          </p:cNvPr>
          <p:cNvSpPr txBox="1"/>
          <p:nvPr/>
        </p:nvSpPr>
        <p:spPr>
          <a:xfrm>
            <a:off x="3388603" y="5403878"/>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0">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4DDEF433-1515-4C92-BBC3-BBA7A55DAD11}"/>
              </a:ext>
            </a:extLst>
          </p:cNvPr>
          <p:cNvGrpSpPr/>
          <p:nvPr/>
        </p:nvGrpSpPr>
        <p:grpSpPr>
          <a:xfrm>
            <a:off x="5371062" y="5272624"/>
            <a:ext cx="407691" cy="412355"/>
            <a:chOff x="3182888" y="2118664"/>
            <a:chExt cx="407691" cy="412355"/>
          </a:xfrm>
        </p:grpSpPr>
        <p:sp>
          <p:nvSpPr>
            <p:cNvPr id="25" name="Oval 24">
              <a:extLst>
                <a:ext uri="{FF2B5EF4-FFF2-40B4-BE49-F238E27FC236}">
                  <a16:creationId xmlns:a16="http://schemas.microsoft.com/office/drawing/2014/main" id="{CBF28FAD-2848-4B4F-8621-FF58BB2D4091}"/>
                </a:ext>
              </a:extLst>
            </p:cNvPr>
            <p:cNvSpPr/>
            <p:nvPr/>
          </p:nvSpPr>
          <p:spPr bwMode="auto">
            <a:xfrm rot="5400000">
              <a:off x="3180556" y="2120996"/>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Plus Sign 20">
              <a:extLst>
                <a:ext uri="{FF2B5EF4-FFF2-40B4-BE49-F238E27FC236}">
                  <a16:creationId xmlns:a16="http://schemas.microsoft.com/office/drawing/2014/main" id="{D97FDA64-1D17-48BB-BD3F-12F1E08846CB}"/>
                </a:ext>
              </a:extLst>
            </p:cNvPr>
            <p:cNvSpPr/>
            <p:nvPr/>
          </p:nvSpPr>
          <p:spPr bwMode="auto">
            <a:xfrm>
              <a:off x="3297291" y="2223213"/>
              <a:ext cx="178883" cy="197657"/>
            </a:xfrm>
            <a:prstGeom prst="mathPlus">
              <a:avLst/>
            </a:prstGeom>
            <a:solidFill>
              <a:srgbClr val="5C005C"/>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84934379-ACBB-481F-932F-0E55A96187ED}"/>
              </a:ext>
            </a:extLst>
          </p:cNvPr>
          <p:cNvSpPr txBox="1"/>
          <p:nvPr/>
        </p:nvSpPr>
        <p:spPr>
          <a:xfrm>
            <a:off x="6154914" y="5316186"/>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1">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pic>
        <p:nvPicPr>
          <p:cNvPr id="10" name="Picture 9">
            <a:extLst>
              <a:ext uri="{FF2B5EF4-FFF2-40B4-BE49-F238E27FC236}">
                <a16:creationId xmlns:a16="http://schemas.microsoft.com/office/drawing/2014/main" id="{D7494F3B-A805-40D0-983A-6249A236B983}"/>
              </a:ext>
            </a:extLst>
          </p:cNvPr>
          <p:cNvPicPr>
            <a:picLocks noChangeAspect="1"/>
          </p:cNvPicPr>
          <p:nvPr/>
        </p:nvPicPr>
        <p:blipFill rotWithShape="1">
          <a:blip r:embed="rId12"/>
          <a:srcRect l="4969" r="4969"/>
          <a:stretch/>
        </p:blipFill>
        <p:spPr>
          <a:xfrm>
            <a:off x="787236" y="3568603"/>
            <a:ext cx="2194560" cy="1371600"/>
          </a:xfrm>
          <a:prstGeom prst="rect">
            <a:avLst/>
          </a:prstGeom>
          <a:ln>
            <a:noFill/>
          </a:ln>
          <a:effectLst>
            <a:outerShdw blurRad="190500" dist="76200" dir="2700000" algn="ctr" rotWithShape="0">
              <a:prstClr val="black">
                <a:alpha val="40000"/>
              </a:prstClr>
            </a:outerShdw>
          </a:effectLst>
        </p:spPr>
      </p:pic>
      <p:pic>
        <p:nvPicPr>
          <p:cNvPr id="17" name="Picture 16" descr="A close up of a sign&#10;&#10;Description generated with high confidence">
            <a:extLst>
              <a:ext uri="{FF2B5EF4-FFF2-40B4-BE49-F238E27FC236}">
                <a16:creationId xmlns:a16="http://schemas.microsoft.com/office/drawing/2014/main" id="{BEF39FEA-CAF0-46C3-9B4B-D4D843C278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8535" y="4984377"/>
            <a:ext cx="1257300" cy="571500"/>
          </a:xfrm>
          <a:prstGeom prst="rect">
            <a:avLst/>
          </a:prstGeom>
        </p:spPr>
      </p:pic>
      <p:sp>
        <p:nvSpPr>
          <p:cNvPr id="31" name="TextBox 30">
            <a:extLst>
              <a:ext uri="{FF2B5EF4-FFF2-40B4-BE49-F238E27FC236}">
                <a16:creationId xmlns:a16="http://schemas.microsoft.com/office/drawing/2014/main" id="{48E8C497-D3E2-4ABB-85D1-C8D53C174DF2}"/>
              </a:ext>
            </a:extLst>
          </p:cNvPr>
          <p:cNvSpPr txBox="1"/>
          <p:nvPr/>
        </p:nvSpPr>
        <p:spPr>
          <a:xfrm>
            <a:off x="609237" y="5403878"/>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4">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86F003AE-D59D-4269-B9E5-86D244868E3E}"/>
              </a:ext>
            </a:extLst>
          </p:cNvPr>
          <p:cNvGrpSpPr/>
          <p:nvPr/>
        </p:nvGrpSpPr>
        <p:grpSpPr>
          <a:xfrm>
            <a:off x="2633871" y="5270127"/>
            <a:ext cx="407691" cy="412355"/>
            <a:chOff x="7168157" y="2096002"/>
            <a:chExt cx="407691" cy="412355"/>
          </a:xfrm>
        </p:grpSpPr>
        <p:sp>
          <p:nvSpPr>
            <p:cNvPr id="34" name="Oval 33">
              <a:extLst>
                <a:ext uri="{FF2B5EF4-FFF2-40B4-BE49-F238E27FC236}">
                  <a16:creationId xmlns:a16="http://schemas.microsoft.com/office/drawing/2014/main" id="{E438A7B1-E9B6-4B59-86F6-7112E83BE943}"/>
                </a:ext>
              </a:extLst>
            </p:cNvPr>
            <p:cNvSpPr/>
            <p:nvPr/>
          </p:nvSpPr>
          <p:spPr bwMode="auto">
            <a:xfrm rot="5400000">
              <a:off x="7165825" y="2098334"/>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4" name="Group 67">
              <a:extLst>
                <a:ext uri="{FF2B5EF4-FFF2-40B4-BE49-F238E27FC236}">
                  <a16:creationId xmlns:a16="http://schemas.microsoft.com/office/drawing/2014/main" id="{A72BEBE8-0340-4A3A-92C4-E44C4B79EC8A}"/>
                </a:ext>
              </a:extLst>
            </p:cNvPr>
            <p:cNvGrpSpPr>
              <a:grpSpLocks noChangeAspect="1"/>
            </p:cNvGrpSpPr>
            <p:nvPr/>
          </p:nvGrpSpPr>
          <p:grpSpPr bwMode="auto">
            <a:xfrm>
              <a:off x="7272552" y="2194670"/>
              <a:ext cx="200541" cy="200541"/>
              <a:chOff x="2856" y="293"/>
              <a:chExt cx="312" cy="312"/>
            </a:xfrm>
          </p:grpSpPr>
          <p:sp>
            <p:nvSpPr>
              <p:cNvPr id="76" name="AutoShape 66">
                <a:extLst>
                  <a:ext uri="{FF2B5EF4-FFF2-40B4-BE49-F238E27FC236}">
                    <a16:creationId xmlns:a16="http://schemas.microsoft.com/office/drawing/2014/main" id="{6390A55E-CD33-4325-9F88-86E457BBDDEA}"/>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68">
                <a:extLst>
                  <a:ext uri="{FF2B5EF4-FFF2-40B4-BE49-F238E27FC236}">
                    <a16:creationId xmlns:a16="http://schemas.microsoft.com/office/drawing/2014/main" id="{719649E3-794E-41CB-9DE6-7EFC341B4149}"/>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Freeform 69">
                <a:extLst>
                  <a:ext uri="{FF2B5EF4-FFF2-40B4-BE49-F238E27FC236}">
                    <a16:creationId xmlns:a16="http://schemas.microsoft.com/office/drawing/2014/main" id="{E9FC4C6A-2FF7-46CB-89E2-3C2E2DD70A3C}"/>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70">
                <a:extLst>
                  <a:ext uri="{FF2B5EF4-FFF2-40B4-BE49-F238E27FC236}">
                    <a16:creationId xmlns:a16="http://schemas.microsoft.com/office/drawing/2014/main" id="{4006DC03-42ED-4F78-9E36-F3F955C23ACE}"/>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71">
                <a:extLst>
                  <a:ext uri="{FF2B5EF4-FFF2-40B4-BE49-F238E27FC236}">
                    <a16:creationId xmlns:a16="http://schemas.microsoft.com/office/drawing/2014/main" id="{5E1A122A-9ABE-4A8C-A7DD-17D0DC6B27AC}"/>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C005C"/>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2" name="TextBox 31">
            <a:extLst>
              <a:ext uri="{FF2B5EF4-FFF2-40B4-BE49-F238E27FC236}">
                <a16:creationId xmlns:a16="http://schemas.microsoft.com/office/drawing/2014/main" id="{F35ED649-4186-45AB-9EB8-7A18BD6F5DCB}"/>
              </a:ext>
            </a:extLst>
          </p:cNvPr>
          <p:cNvSpPr txBox="1"/>
          <p:nvPr/>
        </p:nvSpPr>
        <p:spPr>
          <a:xfrm>
            <a:off x="8926975" y="5330255"/>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5">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14" name="Group 13">
            <a:extLst>
              <a:ext uri="{FF2B5EF4-FFF2-40B4-BE49-F238E27FC236}">
                <a16:creationId xmlns:a16="http://schemas.microsoft.com/office/drawing/2014/main" id="{DD6D77A3-B7FA-4F22-8E58-6BADE5544D7A}"/>
              </a:ext>
            </a:extLst>
          </p:cNvPr>
          <p:cNvGrpSpPr/>
          <p:nvPr/>
        </p:nvGrpSpPr>
        <p:grpSpPr>
          <a:xfrm>
            <a:off x="10907454" y="5235499"/>
            <a:ext cx="407691" cy="412355"/>
            <a:chOff x="11165184" y="5588954"/>
            <a:chExt cx="407691" cy="412355"/>
          </a:xfrm>
        </p:grpSpPr>
        <p:sp>
          <p:nvSpPr>
            <p:cNvPr id="43" name="Oval 42">
              <a:extLst>
                <a:ext uri="{FF2B5EF4-FFF2-40B4-BE49-F238E27FC236}">
                  <a16:creationId xmlns:a16="http://schemas.microsoft.com/office/drawing/2014/main" id="{951316B6-E87D-402D-AC5E-707E73B2B2D1}"/>
                </a:ext>
              </a:extLst>
            </p:cNvPr>
            <p:cNvSpPr/>
            <p:nvPr/>
          </p:nvSpPr>
          <p:spPr bwMode="auto">
            <a:xfrm rot="5400000">
              <a:off x="11162852" y="5591286"/>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 name="Group 5">
              <a:extLst>
                <a:ext uri="{FF2B5EF4-FFF2-40B4-BE49-F238E27FC236}">
                  <a16:creationId xmlns:a16="http://schemas.microsoft.com/office/drawing/2014/main" id="{D38C2B96-A1D8-483E-A11E-BD1B0868F206}"/>
                </a:ext>
              </a:extLst>
            </p:cNvPr>
            <p:cNvGrpSpPr/>
            <p:nvPr/>
          </p:nvGrpSpPr>
          <p:grpSpPr>
            <a:xfrm>
              <a:off x="11277026" y="5703129"/>
              <a:ext cx="184003" cy="184004"/>
              <a:chOff x="6263456" y="6127229"/>
              <a:chExt cx="346387" cy="346388"/>
            </a:xfrm>
          </p:grpSpPr>
          <p:sp>
            <p:nvSpPr>
              <p:cNvPr id="105" name="Freeform: Shape 104">
                <a:extLst>
                  <a:ext uri="{FF2B5EF4-FFF2-40B4-BE49-F238E27FC236}">
                    <a16:creationId xmlns:a16="http://schemas.microsoft.com/office/drawing/2014/main" id="{5D187207-619E-442A-87DE-1E3459E9C354}"/>
                  </a:ext>
                </a:extLst>
              </p:cNvPr>
              <p:cNvSpPr/>
              <p:nvPr/>
            </p:nvSpPr>
            <p:spPr bwMode="auto">
              <a:xfrm rot="16200000">
                <a:off x="6263456" y="6127229"/>
                <a:ext cx="346388" cy="346387"/>
              </a:xfrm>
              <a:custGeom>
                <a:avLst/>
                <a:gdLst>
                  <a:gd name="connsiteX0" fmla="*/ 130975 w 346388"/>
                  <a:gd name="connsiteY0" fmla="*/ 219590 h 346387"/>
                  <a:gd name="connsiteX1" fmla="*/ 118577 w 346388"/>
                  <a:gd name="connsiteY1" fmla="*/ 219590 h 346387"/>
                  <a:gd name="connsiteX2" fmla="*/ 118577 w 346388"/>
                  <a:gd name="connsiteY2" fmla="*/ 231989 h 346387"/>
                  <a:gd name="connsiteX3" fmla="*/ 130975 w 346388"/>
                  <a:gd name="connsiteY3" fmla="*/ 231989 h 346387"/>
                  <a:gd name="connsiteX4" fmla="*/ 130975 w 346388"/>
                  <a:gd name="connsiteY4" fmla="*/ 184099 h 346387"/>
                  <a:gd name="connsiteX5" fmla="*/ 118577 w 346388"/>
                  <a:gd name="connsiteY5" fmla="*/ 184099 h 346387"/>
                  <a:gd name="connsiteX6" fmla="*/ 118577 w 346388"/>
                  <a:gd name="connsiteY6" fmla="*/ 196498 h 346387"/>
                  <a:gd name="connsiteX7" fmla="*/ 130975 w 346388"/>
                  <a:gd name="connsiteY7" fmla="*/ 196498 h 346387"/>
                  <a:gd name="connsiteX8" fmla="*/ 130975 w 346388"/>
                  <a:gd name="connsiteY8" fmla="*/ 148609 h 346387"/>
                  <a:gd name="connsiteX9" fmla="*/ 118577 w 346388"/>
                  <a:gd name="connsiteY9" fmla="*/ 148609 h 346387"/>
                  <a:gd name="connsiteX10" fmla="*/ 118577 w 346388"/>
                  <a:gd name="connsiteY10" fmla="*/ 161007 h 346387"/>
                  <a:gd name="connsiteX11" fmla="*/ 130975 w 346388"/>
                  <a:gd name="connsiteY11" fmla="*/ 161007 h 346387"/>
                  <a:gd name="connsiteX12" fmla="*/ 130975 w 346388"/>
                  <a:gd name="connsiteY12" fmla="*/ 113118 h 346387"/>
                  <a:gd name="connsiteX13" fmla="*/ 118577 w 346388"/>
                  <a:gd name="connsiteY13" fmla="*/ 113118 h 346387"/>
                  <a:gd name="connsiteX14" fmla="*/ 118577 w 346388"/>
                  <a:gd name="connsiteY14" fmla="*/ 125517 h 346387"/>
                  <a:gd name="connsiteX15" fmla="*/ 130975 w 346388"/>
                  <a:gd name="connsiteY15" fmla="*/ 125517 h 346387"/>
                  <a:gd name="connsiteX16" fmla="*/ 166466 w 346388"/>
                  <a:gd name="connsiteY16" fmla="*/ 219590 h 346387"/>
                  <a:gd name="connsiteX17" fmla="*/ 154067 w 346388"/>
                  <a:gd name="connsiteY17" fmla="*/ 219590 h 346387"/>
                  <a:gd name="connsiteX18" fmla="*/ 154067 w 346388"/>
                  <a:gd name="connsiteY18" fmla="*/ 231989 h 346387"/>
                  <a:gd name="connsiteX19" fmla="*/ 166466 w 346388"/>
                  <a:gd name="connsiteY19" fmla="*/ 231989 h 346387"/>
                  <a:gd name="connsiteX20" fmla="*/ 166466 w 346388"/>
                  <a:gd name="connsiteY20" fmla="*/ 184099 h 346387"/>
                  <a:gd name="connsiteX21" fmla="*/ 154067 w 346388"/>
                  <a:gd name="connsiteY21" fmla="*/ 184099 h 346387"/>
                  <a:gd name="connsiteX22" fmla="*/ 154067 w 346388"/>
                  <a:gd name="connsiteY22" fmla="*/ 196498 h 346387"/>
                  <a:gd name="connsiteX23" fmla="*/ 166466 w 346388"/>
                  <a:gd name="connsiteY23" fmla="*/ 196498 h 346387"/>
                  <a:gd name="connsiteX24" fmla="*/ 166466 w 346388"/>
                  <a:gd name="connsiteY24" fmla="*/ 148609 h 346387"/>
                  <a:gd name="connsiteX25" fmla="*/ 154067 w 346388"/>
                  <a:gd name="connsiteY25" fmla="*/ 148609 h 346387"/>
                  <a:gd name="connsiteX26" fmla="*/ 154067 w 346388"/>
                  <a:gd name="connsiteY26" fmla="*/ 161007 h 346387"/>
                  <a:gd name="connsiteX27" fmla="*/ 166466 w 346388"/>
                  <a:gd name="connsiteY27" fmla="*/ 161007 h 346387"/>
                  <a:gd name="connsiteX28" fmla="*/ 166466 w 346388"/>
                  <a:gd name="connsiteY28" fmla="*/ 113118 h 346387"/>
                  <a:gd name="connsiteX29" fmla="*/ 154067 w 346388"/>
                  <a:gd name="connsiteY29" fmla="*/ 113118 h 346387"/>
                  <a:gd name="connsiteX30" fmla="*/ 154067 w 346388"/>
                  <a:gd name="connsiteY30" fmla="*/ 125517 h 346387"/>
                  <a:gd name="connsiteX31" fmla="*/ 166466 w 346388"/>
                  <a:gd name="connsiteY31" fmla="*/ 125517 h 346387"/>
                  <a:gd name="connsiteX32" fmla="*/ 201957 w 346388"/>
                  <a:gd name="connsiteY32" fmla="*/ 219590 h 346387"/>
                  <a:gd name="connsiteX33" fmla="*/ 189558 w 346388"/>
                  <a:gd name="connsiteY33" fmla="*/ 219590 h 346387"/>
                  <a:gd name="connsiteX34" fmla="*/ 189558 w 346388"/>
                  <a:gd name="connsiteY34" fmla="*/ 231989 h 346387"/>
                  <a:gd name="connsiteX35" fmla="*/ 201957 w 346388"/>
                  <a:gd name="connsiteY35" fmla="*/ 231989 h 346387"/>
                  <a:gd name="connsiteX36" fmla="*/ 201957 w 346388"/>
                  <a:gd name="connsiteY36" fmla="*/ 184099 h 346387"/>
                  <a:gd name="connsiteX37" fmla="*/ 189558 w 346388"/>
                  <a:gd name="connsiteY37" fmla="*/ 184099 h 346387"/>
                  <a:gd name="connsiteX38" fmla="*/ 189558 w 346388"/>
                  <a:gd name="connsiteY38" fmla="*/ 196498 h 346387"/>
                  <a:gd name="connsiteX39" fmla="*/ 201957 w 346388"/>
                  <a:gd name="connsiteY39" fmla="*/ 196498 h 346387"/>
                  <a:gd name="connsiteX40" fmla="*/ 201957 w 346388"/>
                  <a:gd name="connsiteY40" fmla="*/ 148609 h 346387"/>
                  <a:gd name="connsiteX41" fmla="*/ 189558 w 346388"/>
                  <a:gd name="connsiteY41" fmla="*/ 148609 h 346387"/>
                  <a:gd name="connsiteX42" fmla="*/ 189558 w 346388"/>
                  <a:gd name="connsiteY42" fmla="*/ 161007 h 346387"/>
                  <a:gd name="connsiteX43" fmla="*/ 201957 w 346388"/>
                  <a:gd name="connsiteY43" fmla="*/ 161007 h 346387"/>
                  <a:gd name="connsiteX44" fmla="*/ 201957 w 346388"/>
                  <a:gd name="connsiteY44" fmla="*/ 113118 h 346387"/>
                  <a:gd name="connsiteX45" fmla="*/ 189558 w 346388"/>
                  <a:gd name="connsiteY45" fmla="*/ 113118 h 346387"/>
                  <a:gd name="connsiteX46" fmla="*/ 189558 w 346388"/>
                  <a:gd name="connsiteY46" fmla="*/ 125517 h 346387"/>
                  <a:gd name="connsiteX47" fmla="*/ 201957 w 346388"/>
                  <a:gd name="connsiteY47" fmla="*/ 125517 h 346387"/>
                  <a:gd name="connsiteX48" fmla="*/ 237447 w 346388"/>
                  <a:gd name="connsiteY48" fmla="*/ 219590 h 346387"/>
                  <a:gd name="connsiteX49" fmla="*/ 225049 w 346388"/>
                  <a:gd name="connsiteY49" fmla="*/ 219590 h 346387"/>
                  <a:gd name="connsiteX50" fmla="*/ 225049 w 346388"/>
                  <a:gd name="connsiteY50" fmla="*/ 231989 h 346387"/>
                  <a:gd name="connsiteX51" fmla="*/ 237447 w 346388"/>
                  <a:gd name="connsiteY51" fmla="*/ 231989 h 346387"/>
                  <a:gd name="connsiteX52" fmla="*/ 237447 w 346388"/>
                  <a:gd name="connsiteY52" fmla="*/ 184099 h 346387"/>
                  <a:gd name="connsiteX53" fmla="*/ 225049 w 346388"/>
                  <a:gd name="connsiteY53" fmla="*/ 184099 h 346387"/>
                  <a:gd name="connsiteX54" fmla="*/ 225049 w 346388"/>
                  <a:gd name="connsiteY54" fmla="*/ 196498 h 346387"/>
                  <a:gd name="connsiteX55" fmla="*/ 237447 w 346388"/>
                  <a:gd name="connsiteY55" fmla="*/ 196498 h 346387"/>
                  <a:gd name="connsiteX56" fmla="*/ 237447 w 346388"/>
                  <a:gd name="connsiteY56" fmla="*/ 148609 h 346387"/>
                  <a:gd name="connsiteX57" fmla="*/ 225049 w 346388"/>
                  <a:gd name="connsiteY57" fmla="*/ 148609 h 346387"/>
                  <a:gd name="connsiteX58" fmla="*/ 225049 w 346388"/>
                  <a:gd name="connsiteY58" fmla="*/ 161007 h 346387"/>
                  <a:gd name="connsiteX59" fmla="*/ 237447 w 346388"/>
                  <a:gd name="connsiteY59" fmla="*/ 161007 h 346387"/>
                  <a:gd name="connsiteX60" fmla="*/ 237447 w 346388"/>
                  <a:gd name="connsiteY60" fmla="*/ 113118 h 346387"/>
                  <a:gd name="connsiteX61" fmla="*/ 225049 w 346388"/>
                  <a:gd name="connsiteY61" fmla="*/ 113118 h 346387"/>
                  <a:gd name="connsiteX62" fmla="*/ 225049 w 346388"/>
                  <a:gd name="connsiteY62" fmla="*/ 125517 h 346387"/>
                  <a:gd name="connsiteX63" fmla="*/ 237447 w 346388"/>
                  <a:gd name="connsiteY63" fmla="*/ 125517 h 346387"/>
                  <a:gd name="connsiteX64" fmla="*/ 346388 w 346388"/>
                  <a:gd name="connsiteY64" fmla="*/ 101572 h 346387"/>
                  <a:gd name="connsiteX65" fmla="*/ 334842 w 346388"/>
                  <a:gd name="connsiteY65" fmla="*/ 113118 h 346387"/>
                  <a:gd name="connsiteX66" fmla="*/ 260539 w 346388"/>
                  <a:gd name="connsiteY66" fmla="*/ 113118 h 346387"/>
                  <a:gd name="connsiteX67" fmla="*/ 260539 w 346388"/>
                  <a:gd name="connsiteY67" fmla="*/ 125517 h 346387"/>
                  <a:gd name="connsiteX68" fmla="*/ 334842 w 346388"/>
                  <a:gd name="connsiteY68" fmla="*/ 125517 h 346387"/>
                  <a:gd name="connsiteX69" fmla="*/ 346388 w 346388"/>
                  <a:gd name="connsiteY69" fmla="*/ 137063 h 346387"/>
                  <a:gd name="connsiteX70" fmla="*/ 334842 w 346388"/>
                  <a:gd name="connsiteY70" fmla="*/ 148609 h 346387"/>
                  <a:gd name="connsiteX71" fmla="*/ 260539 w 346388"/>
                  <a:gd name="connsiteY71" fmla="*/ 148609 h 346387"/>
                  <a:gd name="connsiteX72" fmla="*/ 260539 w 346388"/>
                  <a:gd name="connsiteY72" fmla="*/ 161007 h 346387"/>
                  <a:gd name="connsiteX73" fmla="*/ 334842 w 346388"/>
                  <a:gd name="connsiteY73" fmla="*/ 161007 h 346387"/>
                  <a:gd name="connsiteX74" fmla="*/ 346388 w 346388"/>
                  <a:gd name="connsiteY74" fmla="*/ 172553 h 346387"/>
                  <a:gd name="connsiteX75" fmla="*/ 334842 w 346388"/>
                  <a:gd name="connsiteY75" fmla="*/ 184099 h 346387"/>
                  <a:gd name="connsiteX76" fmla="*/ 260539 w 346388"/>
                  <a:gd name="connsiteY76" fmla="*/ 184099 h 346387"/>
                  <a:gd name="connsiteX77" fmla="*/ 260539 w 346388"/>
                  <a:gd name="connsiteY77" fmla="*/ 196498 h 346387"/>
                  <a:gd name="connsiteX78" fmla="*/ 334842 w 346388"/>
                  <a:gd name="connsiteY78" fmla="*/ 196498 h 346387"/>
                  <a:gd name="connsiteX79" fmla="*/ 346388 w 346388"/>
                  <a:gd name="connsiteY79" fmla="*/ 208044 h 346387"/>
                  <a:gd name="connsiteX80" fmla="*/ 334842 w 346388"/>
                  <a:gd name="connsiteY80" fmla="*/ 219590 h 346387"/>
                  <a:gd name="connsiteX81" fmla="*/ 260539 w 346388"/>
                  <a:gd name="connsiteY81" fmla="*/ 219590 h 346387"/>
                  <a:gd name="connsiteX82" fmla="*/ 260539 w 346388"/>
                  <a:gd name="connsiteY82" fmla="*/ 231989 h 346387"/>
                  <a:gd name="connsiteX83" fmla="*/ 334842 w 346388"/>
                  <a:gd name="connsiteY83" fmla="*/ 231989 h 346387"/>
                  <a:gd name="connsiteX84" fmla="*/ 346388 w 346388"/>
                  <a:gd name="connsiteY84" fmla="*/ 243535 h 346387"/>
                  <a:gd name="connsiteX85" fmla="*/ 334842 w 346388"/>
                  <a:gd name="connsiteY85" fmla="*/ 255081 h 346387"/>
                  <a:gd name="connsiteX86" fmla="*/ 260539 w 346388"/>
                  <a:gd name="connsiteY86" fmla="*/ 255081 h 346387"/>
                  <a:gd name="connsiteX87" fmla="*/ 260539 w 346388"/>
                  <a:gd name="connsiteY87" fmla="*/ 334841 h 346387"/>
                  <a:gd name="connsiteX88" fmla="*/ 248993 w 346388"/>
                  <a:gd name="connsiteY88" fmla="*/ 346387 h 346387"/>
                  <a:gd name="connsiteX89" fmla="*/ 237447 w 346388"/>
                  <a:gd name="connsiteY89" fmla="*/ 334841 h 346387"/>
                  <a:gd name="connsiteX90" fmla="*/ 237447 w 346388"/>
                  <a:gd name="connsiteY90" fmla="*/ 255081 h 346387"/>
                  <a:gd name="connsiteX91" fmla="*/ 225049 w 346388"/>
                  <a:gd name="connsiteY91" fmla="*/ 255081 h 346387"/>
                  <a:gd name="connsiteX92" fmla="*/ 225049 w 346388"/>
                  <a:gd name="connsiteY92" fmla="*/ 334841 h 346387"/>
                  <a:gd name="connsiteX93" fmla="*/ 213503 w 346388"/>
                  <a:gd name="connsiteY93" fmla="*/ 346387 h 346387"/>
                  <a:gd name="connsiteX94" fmla="*/ 201957 w 346388"/>
                  <a:gd name="connsiteY94" fmla="*/ 334841 h 346387"/>
                  <a:gd name="connsiteX95" fmla="*/ 201957 w 346388"/>
                  <a:gd name="connsiteY95" fmla="*/ 255081 h 346387"/>
                  <a:gd name="connsiteX96" fmla="*/ 189558 w 346388"/>
                  <a:gd name="connsiteY96" fmla="*/ 255081 h 346387"/>
                  <a:gd name="connsiteX97" fmla="*/ 189558 w 346388"/>
                  <a:gd name="connsiteY97" fmla="*/ 334841 h 346387"/>
                  <a:gd name="connsiteX98" fmla="*/ 178012 w 346388"/>
                  <a:gd name="connsiteY98" fmla="*/ 346387 h 346387"/>
                  <a:gd name="connsiteX99" fmla="*/ 166466 w 346388"/>
                  <a:gd name="connsiteY99" fmla="*/ 334841 h 346387"/>
                  <a:gd name="connsiteX100" fmla="*/ 166466 w 346388"/>
                  <a:gd name="connsiteY100" fmla="*/ 255081 h 346387"/>
                  <a:gd name="connsiteX101" fmla="*/ 154067 w 346388"/>
                  <a:gd name="connsiteY101" fmla="*/ 255081 h 346387"/>
                  <a:gd name="connsiteX102" fmla="*/ 154067 w 346388"/>
                  <a:gd name="connsiteY102" fmla="*/ 334841 h 346387"/>
                  <a:gd name="connsiteX103" fmla="*/ 142521 w 346388"/>
                  <a:gd name="connsiteY103" fmla="*/ 346387 h 346387"/>
                  <a:gd name="connsiteX104" fmla="*/ 130975 w 346388"/>
                  <a:gd name="connsiteY104" fmla="*/ 334841 h 346387"/>
                  <a:gd name="connsiteX105" fmla="*/ 130975 w 346388"/>
                  <a:gd name="connsiteY105" fmla="*/ 255081 h 346387"/>
                  <a:gd name="connsiteX106" fmla="*/ 118577 w 346388"/>
                  <a:gd name="connsiteY106" fmla="*/ 255081 h 346387"/>
                  <a:gd name="connsiteX107" fmla="*/ 118577 w 346388"/>
                  <a:gd name="connsiteY107" fmla="*/ 334841 h 346387"/>
                  <a:gd name="connsiteX108" fmla="*/ 107031 w 346388"/>
                  <a:gd name="connsiteY108" fmla="*/ 346387 h 346387"/>
                  <a:gd name="connsiteX109" fmla="*/ 95485 w 346388"/>
                  <a:gd name="connsiteY109" fmla="*/ 334841 h 346387"/>
                  <a:gd name="connsiteX110" fmla="*/ 95485 w 346388"/>
                  <a:gd name="connsiteY110" fmla="*/ 255081 h 346387"/>
                  <a:gd name="connsiteX111" fmla="*/ 11546 w 346388"/>
                  <a:gd name="connsiteY111" fmla="*/ 255081 h 346387"/>
                  <a:gd name="connsiteX112" fmla="*/ 0 w 346388"/>
                  <a:gd name="connsiteY112" fmla="*/ 243535 h 346387"/>
                  <a:gd name="connsiteX113" fmla="*/ 11546 w 346388"/>
                  <a:gd name="connsiteY113" fmla="*/ 231989 h 346387"/>
                  <a:gd name="connsiteX114" fmla="*/ 95485 w 346388"/>
                  <a:gd name="connsiteY114" fmla="*/ 231989 h 346387"/>
                  <a:gd name="connsiteX115" fmla="*/ 95485 w 346388"/>
                  <a:gd name="connsiteY115" fmla="*/ 219590 h 346387"/>
                  <a:gd name="connsiteX116" fmla="*/ 11546 w 346388"/>
                  <a:gd name="connsiteY116" fmla="*/ 219590 h 346387"/>
                  <a:gd name="connsiteX117" fmla="*/ 0 w 346388"/>
                  <a:gd name="connsiteY117" fmla="*/ 208044 h 346387"/>
                  <a:gd name="connsiteX118" fmla="*/ 11546 w 346388"/>
                  <a:gd name="connsiteY118" fmla="*/ 196498 h 346387"/>
                  <a:gd name="connsiteX119" fmla="*/ 95485 w 346388"/>
                  <a:gd name="connsiteY119" fmla="*/ 196498 h 346387"/>
                  <a:gd name="connsiteX120" fmla="*/ 95485 w 346388"/>
                  <a:gd name="connsiteY120" fmla="*/ 184099 h 346387"/>
                  <a:gd name="connsiteX121" fmla="*/ 11546 w 346388"/>
                  <a:gd name="connsiteY121" fmla="*/ 184099 h 346387"/>
                  <a:gd name="connsiteX122" fmla="*/ 0 w 346388"/>
                  <a:gd name="connsiteY122" fmla="*/ 172553 h 346387"/>
                  <a:gd name="connsiteX123" fmla="*/ 11546 w 346388"/>
                  <a:gd name="connsiteY123" fmla="*/ 161007 h 346387"/>
                  <a:gd name="connsiteX124" fmla="*/ 95485 w 346388"/>
                  <a:gd name="connsiteY124" fmla="*/ 161007 h 346387"/>
                  <a:gd name="connsiteX125" fmla="*/ 95485 w 346388"/>
                  <a:gd name="connsiteY125" fmla="*/ 148609 h 346387"/>
                  <a:gd name="connsiteX126" fmla="*/ 11546 w 346388"/>
                  <a:gd name="connsiteY126" fmla="*/ 148609 h 346387"/>
                  <a:gd name="connsiteX127" fmla="*/ 0 w 346388"/>
                  <a:gd name="connsiteY127" fmla="*/ 137063 h 346387"/>
                  <a:gd name="connsiteX128" fmla="*/ 11546 w 346388"/>
                  <a:gd name="connsiteY128" fmla="*/ 125517 h 346387"/>
                  <a:gd name="connsiteX129" fmla="*/ 95485 w 346388"/>
                  <a:gd name="connsiteY129" fmla="*/ 125517 h 346387"/>
                  <a:gd name="connsiteX130" fmla="*/ 95485 w 346388"/>
                  <a:gd name="connsiteY130" fmla="*/ 113118 h 346387"/>
                  <a:gd name="connsiteX131" fmla="*/ 11546 w 346388"/>
                  <a:gd name="connsiteY131" fmla="*/ 113118 h 346387"/>
                  <a:gd name="connsiteX132" fmla="*/ 0 w 346388"/>
                  <a:gd name="connsiteY132" fmla="*/ 101572 h 346387"/>
                  <a:gd name="connsiteX133" fmla="*/ 11546 w 346388"/>
                  <a:gd name="connsiteY133" fmla="*/ 90026 h 346387"/>
                  <a:gd name="connsiteX134" fmla="*/ 95485 w 346388"/>
                  <a:gd name="connsiteY134" fmla="*/ 90026 h 346387"/>
                  <a:gd name="connsiteX135" fmla="*/ 95485 w 346388"/>
                  <a:gd name="connsiteY135" fmla="*/ 11546 h 346387"/>
                  <a:gd name="connsiteX136" fmla="*/ 107031 w 346388"/>
                  <a:gd name="connsiteY136" fmla="*/ 0 h 346387"/>
                  <a:gd name="connsiteX137" fmla="*/ 118577 w 346388"/>
                  <a:gd name="connsiteY137" fmla="*/ 11546 h 346387"/>
                  <a:gd name="connsiteX138" fmla="*/ 118577 w 346388"/>
                  <a:gd name="connsiteY138" fmla="*/ 90026 h 346387"/>
                  <a:gd name="connsiteX139" fmla="*/ 130975 w 346388"/>
                  <a:gd name="connsiteY139" fmla="*/ 90026 h 346387"/>
                  <a:gd name="connsiteX140" fmla="*/ 130975 w 346388"/>
                  <a:gd name="connsiteY140" fmla="*/ 11546 h 346387"/>
                  <a:gd name="connsiteX141" fmla="*/ 142521 w 346388"/>
                  <a:gd name="connsiteY141" fmla="*/ 0 h 346387"/>
                  <a:gd name="connsiteX142" fmla="*/ 154067 w 346388"/>
                  <a:gd name="connsiteY142" fmla="*/ 11546 h 346387"/>
                  <a:gd name="connsiteX143" fmla="*/ 154067 w 346388"/>
                  <a:gd name="connsiteY143" fmla="*/ 90026 h 346387"/>
                  <a:gd name="connsiteX144" fmla="*/ 166466 w 346388"/>
                  <a:gd name="connsiteY144" fmla="*/ 90026 h 346387"/>
                  <a:gd name="connsiteX145" fmla="*/ 166466 w 346388"/>
                  <a:gd name="connsiteY145" fmla="*/ 11546 h 346387"/>
                  <a:gd name="connsiteX146" fmla="*/ 178012 w 346388"/>
                  <a:gd name="connsiteY146" fmla="*/ 0 h 346387"/>
                  <a:gd name="connsiteX147" fmla="*/ 189558 w 346388"/>
                  <a:gd name="connsiteY147" fmla="*/ 11546 h 346387"/>
                  <a:gd name="connsiteX148" fmla="*/ 189558 w 346388"/>
                  <a:gd name="connsiteY148" fmla="*/ 90026 h 346387"/>
                  <a:gd name="connsiteX149" fmla="*/ 201957 w 346388"/>
                  <a:gd name="connsiteY149" fmla="*/ 90026 h 346387"/>
                  <a:gd name="connsiteX150" fmla="*/ 201957 w 346388"/>
                  <a:gd name="connsiteY150" fmla="*/ 11546 h 346387"/>
                  <a:gd name="connsiteX151" fmla="*/ 213503 w 346388"/>
                  <a:gd name="connsiteY151" fmla="*/ 0 h 346387"/>
                  <a:gd name="connsiteX152" fmla="*/ 225049 w 346388"/>
                  <a:gd name="connsiteY152" fmla="*/ 11546 h 346387"/>
                  <a:gd name="connsiteX153" fmla="*/ 225049 w 346388"/>
                  <a:gd name="connsiteY153" fmla="*/ 90026 h 346387"/>
                  <a:gd name="connsiteX154" fmla="*/ 237447 w 346388"/>
                  <a:gd name="connsiteY154" fmla="*/ 90026 h 346387"/>
                  <a:gd name="connsiteX155" fmla="*/ 237447 w 346388"/>
                  <a:gd name="connsiteY155" fmla="*/ 11546 h 346387"/>
                  <a:gd name="connsiteX156" fmla="*/ 248993 w 346388"/>
                  <a:gd name="connsiteY156" fmla="*/ 0 h 346387"/>
                  <a:gd name="connsiteX157" fmla="*/ 260539 w 346388"/>
                  <a:gd name="connsiteY157" fmla="*/ 11546 h 346387"/>
                  <a:gd name="connsiteX158" fmla="*/ 260539 w 346388"/>
                  <a:gd name="connsiteY158" fmla="*/ 90026 h 346387"/>
                  <a:gd name="connsiteX159" fmla="*/ 334842 w 346388"/>
                  <a:gd name="connsiteY159" fmla="*/ 90026 h 346387"/>
                  <a:gd name="connsiteX160" fmla="*/ 346388 w 346388"/>
                  <a:gd name="connsiteY160" fmla="*/ 101572 h 34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46388" h="346387">
                    <a:moveTo>
                      <a:pt x="130975" y="219590"/>
                    </a:moveTo>
                    <a:lnTo>
                      <a:pt x="118577" y="219590"/>
                    </a:lnTo>
                    <a:lnTo>
                      <a:pt x="118577" y="231989"/>
                    </a:lnTo>
                    <a:lnTo>
                      <a:pt x="130975" y="231989"/>
                    </a:lnTo>
                    <a:close/>
                    <a:moveTo>
                      <a:pt x="130975" y="184099"/>
                    </a:moveTo>
                    <a:lnTo>
                      <a:pt x="118577" y="184099"/>
                    </a:lnTo>
                    <a:lnTo>
                      <a:pt x="118577" y="196498"/>
                    </a:lnTo>
                    <a:lnTo>
                      <a:pt x="130975" y="196498"/>
                    </a:lnTo>
                    <a:close/>
                    <a:moveTo>
                      <a:pt x="130975" y="148609"/>
                    </a:moveTo>
                    <a:lnTo>
                      <a:pt x="118577" y="148609"/>
                    </a:lnTo>
                    <a:lnTo>
                      <a:pt x="118577" y="161007"/>
                    </a:lnTo>
                    <a:lnTo>
                      <a:pt x="130975" y="161007"/>
                    </a:lnTo>
                    <a:close/>
                    <a:moveTo>
                      <a:pt x="130975" y="113118"/>
                    </a:moveTo>
                    <a:lnTo>
                      <a:pt x="118577" y="113118"/>
                    </a:lnTo>
                    <a:lnTo>
                      <a:pt x="118577" y="125517"/>
                    </a:lnTo>
                    <a:lnTo>
                      <a:pt x="130975" y="125517"/>
                    </a:lnTo>
                    <a:close/>
                    <a:moveTo>
                      <a:pt x="166466" y="219590"/>
                    </a:moveTo>
                    <a:lnTo>
                      <a:pt x="154067" y="219590"/>
                    </a:lnTo>
                    <a:lnTo>
                      <a:pt x="154067" y="231989"/>
                    </a:lnTo>
                    <a:lnTo>
                      <a:pt x="166466" y="231989"/>
                    </a:lnTo>
                    <a:close/>
                    <a:moveTo>
                      <a:pt x="166466" y="184099"/>
                    </a:moveTo>
                    <a:lnTo>
                      <a:pt x="154067" y="184099"/>
                    </a:lnTo>
                    <a:lnTo>
                      <a:pt x="154067" y="196498"/>
                    </a:lnTo>
                    <a:lnTo>
                      <a:pt x="166466" y="196498"/>
                    </a:lnTo>
                    <a:close/>
                    <a:moveTo>
                      <a:pt x="166466" y="148609"/>
                    </a:moveTo>
                    <a:lnTo>
                      <a:pt x="154067" y="148609"/>
                    </a:lnTo>
                    <a:lnTo>
                      <a:pt x="154067" y="161007"/>
                    </a:lnTo>
                    <a:lnTo>
                      <a:pt x="166466" y="161007"/>
                    </a:lnTo>
                    <a:close/>
                    <a:moveTo>
                      <a:pt x="166466" y="113118"/>
                    </a:moveTo>
                    <a:lnTo>
                      <a:pt x="154067" y="113118"/>
                    </a:lnTo>
                    <a:lnTo>
                      <a:pt x="154067" y="125517"/>
                    </a:lnTo>
                    <a:lnTo>
                      <a:pt x="166466" y="125517"/>
                    </a:lnTo>
                    <a:close/>
                    <a:moveTo>
                      <a:pt x="201957" y="219590"/>
                    </a:moveTo>
                    <a:lnTo>
                      <a:pt x="189558" y="219590"/>
                    </a:lnTo>
                    <a:lnTo>
                      <a:pt x="189558" y="231989"/>
                    </a:lnTo>
                    <a:lnTo>
                      <a:pt x="201957" y="231989"/>
                    </a:lnTo>
                    <a:close/>
                    <a:moveTo>
                      <a:pt x="201957" y="184099"/>
                    </a:moveTo>
                    <a:lnTo>
                      <a:pt x="189558" y="184099"/>
                    </a:lnTo>
                    <a:lnTo>
                      <a:pt x="189558" y="196498"/>
                    </a:lnTo>
                    <a:lnTo>
                      <a:pt x="201957" y="196498"/>
                    </a:lnTo>
                    <a:close/>
                    <a:moveTo>
                      <a:pt x="201957" y="148609"/>
                    </a:moveTo>
                    <a:lnTo>
                      <a:pt x="189558" y="148609"/>
                    </a:lnTo>
                    <a:lnTo>
                      <a:pt x="189558" y="161007"/>
                    </a:lnTo>
                    <a:lnTo>
                      <a:pt x="201957" y="161007"/>
                    </a:lnTo>
                    <a:close/>
                    <a:moveTo>
                      <a:pt x="201957" y="113118"/>
                    </a:moveTo>
                    <a:lnTo>
                      <a:pt x="189558" y="113118"/>
                    </a:lnTo>
                    <a:lnTo>
                      <a:pt x="189558" y="125517"/>
                    </a:lnTo>
                    <a:lnTo>
                      <a:pt x="201957" y="125517"/>
                    </a:lnTo>
                    <a:close/>
                    <a:moveTo>
                      <a:pt x="237447" y="219590"/>
                    </a:moveTo>
                    <a:lnTo>
                      <a:pt x="225049" y="219590"/>
                    </a:lnTo>
                    <a:lnTo>
                      <a:pt x="225049" y="231989"/>
                    </a:lnTo>
                    <a:lnTo>
                      <a:pt x="237447" y="231989"/>
                    </a:lnTo>
                    <a:close/>
                    <a:moveTo>
                      <a:pt x="237447" y="184099"/>
                    </a:moveTo>
                    <a:lnTo>
                      <a:pt x="225049" y="184099"/>
                    </a:lnTo>
                    <a:lnTo>
                      <a:pt x="225049" y="196498"/>
                    </a:lnTo>
                    <a:lnTo>
                      <a:pt x="237447" y="196498"/>
                    </a:lnTo>
                    <a:close/>
                    <a:moveTo>
                      <a:pt x="237447" y="148609"/>
                    </a:moveTo>
                    <a:lnTo>
                      <a:pt x="225049" y="148609"/>
                    </a:lnTo>
                    <a:lnTo>
                      <a:pt x="225049" y="161007"/>
                    </a:lnTo>
                    <a:lnTo>
                      <a:pt x="237447" y="161007"/>
                    </a:lnTo>
                    <a:close/>
                    <a:moveTo>
                      <a:pt x="237447" y="113118"/>
                    </a:moveTo>
                    <a:lnTo>
                      <a:pt x="225049" y="113118"/>
                    </a:lnTo>
                    <a:lnTo>
                      <a:pt x="225049" y="125517"/>
                    </a:lnTo>
                    <a:lnTo>
                      <a:pt x="237447" y="125517"/>
                    </a:lnTo>
                    <a:close/>
                    <a:moveTo>
                      <a:pt x="346388" y="101572"/>
                    </a:moveTo>
                    <a:cubicBezTo>
                      <a:pt x="346388" y="107949"/>
                      <a:pt x="341219" y="113118"/>
                      <a:pt x="334842" y="113118"/>
                    </a:cubicBezTo>
                    <a:lnTo>
                      <a:pt x="260539" y="113118"/>
                    </a:lnTo>
                    <a:lnTo>
                      <a:pt x="260539" y="125517"/>
                    </a:lnTo>
                    <a:lnTo>
                      <a:pt x="334842" y="125517"/>
                    </a:lnTo>
                    <a:cubicBezTo>
                      <a:pt x="341219" y="125517"/>
                      <a:pt x="346388" y="130686"/>
                      <a:pt x="346388" y="137063"/>
                    </a:cubicBezTo>
                    <a:cubicBezTo>
                      <a:pt x="346388" y="143440"/>
                      <a:pt x="341219" y="148609"/>
                      <a:pt x="334842" y="148609"/>
                    </a:cubicBezTo>
                    <a:lnTo>
                      <a:pt x="260539" y="148609"/>
                    </a:lnTo>
                    <a:lnTo>
                      <a:pt x="260539" y="161007"/>
                    </a:lnTo>
                    <a:lnTo>
                      <a:pt x="334842" y="161007"/>
                    </a:lnTo>
                    <a:cubicBezTo>
                      <a:pt x="341219" y="161007"/>
                      <a:pt x="346388" y="166176"/>
                      <a:pt x="346388" y="172553"/>
                    </a:cubicBezTo>
                    <a:cubicBezTo>
                      <a:pt x="346388" y="178930"/>
                      <a:pt x="341219" y="184099"/>
                      <a:pt x="334842" y="184099"/>
                    </a:cubicBezTo>
                    <a:lnTo>
                      <a:pt x="260539" y="184099"/>
                    </a:lnTo>
                    <a:lnTo>
                      <a:pt x="260539" y="196498"/>
                    </a:lnTo>
                    <a:lnTo>
                      <a:pt x="334842" y="196498"/>
                    </a:lnTo>
                    <a:cubicBezTo>
                      <a:pt x="341219" y="196498"/>
                      <a:pt x="346388" y="201667"/>
                      <a:pt x="346388" y="208044"/>
                    </a:cubicBezTo>
                    <a:cubicBezTo>
                      <a:pt x="346388" y="214421"/>
                      <a:pt x="341219" y="219590"/>
                      <a:pt x="334842" y="219590"/>
                    </a:cubicBezTo>
                    <a:lnTo>
                      <a:pt x="260539" y="219590"/>
                    </a:lnTo>
                    <a:lnTo>
                      <a:pt x="260539" y="231989"/>
                    </a:lnTo>
                    <a:lnTo>
                      <a:pt x="334842" y="231989"/>
                    </a:lnTo>
                    <a:cubicBezTo>
                      <a:pt x="341219" y="231989"/>
                      <a:pt x="346388" y="237158"/>
                      <a:pt x="346388" y="243535"/>
                    </a:cubicBezTo>
                    <a:cubicBezTo>
                      <a:pt x="346388" y="249912"/>
                      <a:pt x="341219" y="255081"/>
                      <a:pt x="334842" y="255081"/>
                    </a:cubicBezTo>
                    <a:lnTo>
                      <a:pt x="260539" y="255081"/>
                    </a:lnTo>
                    <a:lnTo>
                      <a:pt x="260539" y="334841"/>
                    </a:lnTo>
                    <a:cubicBezTo>
                      <a:pt x="260539" y="341218"/>
                      <a:pt x="255370" y="346387"/>
                      <a:pt x="248993" y="346387"/>
                    </a:cubicBezTo>
                    <a:cubicBezTo>
                      <a:pt x="242616" y="346387"/>
                      <a:pt x="237447" y="341218"/>
                      <a:pt x="237447" y="334841"/>
                    </a:cubicBezTo>
                    <a:lnTo>
                      <a:pt x="237447" y="255081"/>
                    </a:lnTo>
                    <a:lnTo>
                      <a:pt x="225049" y="255081"/>
                    </a:lnTo>
                    <a:lnTo>
                      <a:pt x="225049" y="334841"/>
                    </a:lnTo>
                    <a:cubicBezTo>
                      <a:pt x="225049" y="341218"/>
                      <a:pt x="219880" y="346387"/>
                      <a:pt x="213503" y="346387"/>
                    </a:cubicBezTo>
                    <a:cubicBezTo>
                      <a:pt x="207126" y="346387"/>
                      <a:pt x="201957" y="341218"/>
                      <a:pt x="201957" y="334841"/>
                    </a:cubicBezTo>
                    <a:lnTo>
                      <a:pt x="201957" y="255081"/>
                    </a:lnTo>
                    <a:lnTo>
                      <a:pt x="189558" y="255081"/>
                    </a:lnTo>
                    <a:lnTo>
                      <a:pt x="189558" y="334841"/>
                    </a:lnTo>
                    <a:cubicBezTo>
                      <a:pt x="189558" y="341218"/>
                      <a:pt x="184389" y="346387"/>
                      <a:pt x="178012" y="346387"/>
                    </a:cubicBezTo>
                    <a:cubicBezTo>
                      <a:pt x="171635" y="346387"/>
                      <a:pt x="166466" y="341218"/>
                      <a:pt x="166466" y="334841"/>
                    </a:cubicBezTo>
                    <a:lnTo>
                      <a:pt x="166466" y="255081"/>
                    </a:lnTo>
                    <a:lnTo>
                      <a:pt x="154067" y="255081"/>
                    </a:lnTo>
                    <a:lnTo>
                      <a:pt x="154067" y="334841"/>
                    </a:lnTo>
                    <a:cubicBezTo>
                      <a:pt x="154067" y="341218"/>
                      <a:pt x="148898" y="346387"/>
                      <a:pt x="142521" y="346387"/>
                    </a:cubicBezTo>
                    <a:cubicBezTo>
                      <a:pt x="136144" y="346387"/>
                      <a:pt x="130975" y="341218"/>
                      <a:pt x="130975" y="334841"/>
                    </a:cubicBezTo>
                    <a:lnTo>
                      <a:pt x="130975" y="255081"/>
                    </a:lnTo>
                    <a:lnTo>
                      <a:pt x="118577" y="255081"/>
                    </a:lnTo>
                    <a:lnTo>
                      <a:pt x="118577" y="334841"/>
                    </a:lnTo>
                    <a:cubicBezTo>
                      <a:pt x="118577" y="341218"/>
                      <a:pt x="113408" y="346387"/>
                      <a:pt x="107031" y="346387"/>
                    </a:cubicBezTo>
                    <a:cubicBezTo>
                      <a:pt x="100654" y="346387"/>
                      <a:pt x="95485" y="341218"/>
                      <a:pt x="95485" y="334841"/>
                    </a:cubicBezTo>
                    <a:lnTo>
                      <a:pt x="95485" y="255081"/>
                    </a:lnTo>
                    <a:lnTo>
                      <a:pt x="11546" y="255081"/>
                    </a:lnTo>
                    <a:cubicBezTo>
                      <a:pt x="5169" y="255081"/>
                      <a:pt x="0" y="249912"/>
                      <a:pt x="0" y="243535"/>
                    </a:cubicBezTo>
                    <a:cubicBezTo>
                      <a:pt x="0" y="237158"/>
                      <a:pt x="5169" y="231989"/>
                      <a:pt x="11546" y="231989"/>
                    </a:cubicBezTo>
                    <a:lnTo>
                      <a:pt x="95485" y="231989"/>
                    </a:lnTo>
                    <a:lnTo>
                      <a:pt x="95485" y="219590"/>
                    </a:lnTo>
                    <a:lnTo>
                      <a:pt x="11546" y="219590"/>
                    </a:lnTo>
                    <a:cubicBezTo>
                      <a:pt x="5169" y="219590"/>
                      <a:pt x="0" y="214421"/>
                      <a:pt x="0" y="208044"/>
                    </a:cubicBezTo>
                    <a:cubicBezTo>
                      <a:pt x="0" y="201667"/>
                      <a:pt x="5169" y="196498"/>
                      <a:pt x="11546" y="196498"/>
                    </a:cubicBezTo>
                    <a:lnTo>
                      <a:pt x="95485" y="196498"/>
                    </a:lnTo>
                    <a:lnTo>
                      <a:pt x="95485" y="184099"/>
                    </a:lnTo>
                    <a:lnTo>
                      <a:pt x="11546" y="184099"/>
                    </a:lnTo>
                    <a:cubicBezTo>
                      <a:pt x="5169" y="184099"/>
                      <a:pt x="0" y="178930"/>
                      <a:pt x="0" y="172553"/>
                    </a:cubicBezTo>
                    <a:cubicBezTo>
                      <a:pt x="0" y="166176"/>
                      <a:pt x="5169" y="161007"/>
                      <a:pt x="11546" y="161007"/>
                    </a:cubicBezTo>
                    <a:lnTo>
                      <a:pt x="95485" y="161007"/>
                    </a:lnTo>
                    <a:lnTo>
                      <a:pt x="95485" y="148609"/>
                    </a:lnTo>
                    <a:lnTo>
                      <a:pt x="11546" y="148609"/>
                    </a:lnTo>
                    <a:cubicBezTo>
                      <a:pt x="5169" y="148609"/>
                      <a:pt x="0" y="143440"/>
                      <a:pt x="0" y="137063"/>
                    </a:cubicBezTo>
                    <a:cubicBezTo>
                      <a:pt x="0" y="130686"/>
                      <a:pt x="5169" y="125517"/>
                      <a:pt x="11546" y="125517"/>
                    </a:cubicBezTo>
                    <a:lnTo>
                      <a:pt x="95485" y="125517"/>
                    </a:lnTo>
                    <a:lnTo>
                      <a:pt x="95485" y="113118"/>
                    </a:lnTo>
                    <a:lnTo>
                      <a:pt x="11546" y="113118"/>
                    </a:lnTo>
                    <a:cubicBezTo>
                      <a:pt x="5169" y="113118"/>
                      <a:pt x="0" y="107949"/>
                      <a:pt x="0" y="101572"/>
                    </a:cubicBezTo>
                    <a:cubicBezTo>
                      <a:pt x="0" y="95195"/>
                      <a:pt x="5169" y="90026"/>
                      <a:pt x="11546" y="90026"/>
                    </a:cubicBezTo>
                    <a:lnTo>
                      <a:pt x="95485" y="90026"/>
                    </a:lnTo>
                    <a:lnTo>
                      <a:pt x="95485" y="11546"/>
                    </a:lnTo>
                    <a:cubicBezTo>
                      <a:pt x="95485" y="5169"/>
                      <a:pt x="100654" y="0"/>
                      <a:pt x="107031" y="0"/>
                    </a:cubicBezTo>
                    <a:cubicBezTo>
                      <a:pt x="113408" y="0"/>
                      <a:pt x="118577" y="5169"/>
                      <a:pt x="118577" y="11546"/>
                    </a:cubicBezTo>
                    <a:lnTo>
                      <a:pt x="118577" y="90026"/>
                    </a:lnTo>
                    <a:lnTo>
                      <a:pt x="130975" y="90026"/>
                    </a:lnTo>
                    <a:lnTo>
                      <a:pt x="130975" y="11546"/>
                    </a:lnTo>
                    <a:cubicBezTo>
                      <a:pt x="130975" y="5169"/>
                      <a:pt x="136144" y="0"/>
                      <a:pt x="142521" y="0"/>
                    </a:cubicBezTo>
                    <a:cubicBezTo>
                      <a:pt x="148898" y="0"/>
                      <a:pt x="154067" y="5169"/>
                      <a:pt x="154067" y="11546"/>
                    </a:cubicBezTo>
                    <a:lnTo>
                      <a:pt x="154067" y="90026"/>
                    </a:lnTo>
                    <a:lnTo>
                      <a:pt x="166466" y="90026"/>
                    </a:lnTo>
                    <a:lnTo>
                      <a:pt x="166466" y="11546"/>
                    </a:lnTo>
                    <a:cubicBezTo>
                      <a:pt x="166466" y="5169"/>
                      <a:pt x="171635" y="0"/>
                      <a:pt x="178012" y="0"/>
                    </a:cubicBezTo>
                    <a:cubicBezTo>
                      <a:pt x="184389" y="0"/>
                      <a:pt x="189558" y="5169"/>
                      <a:pt x="189558" y="11546"/>
                    </a:cubicBezTo>
                    <a:lnTo>
                      <a:pt x="189558" y="90026"/>
                    </a:lnTo>
                    <a:lnTo>
                      <a:pt x="201957" y="90026"/>
                    </a:lnTo>
                    <a:lnTo>
                      <a:pt x="201957" y="11546"/>
                    </a:lnTo>
                    <a:cubicBezTo>
                      <a:pt x="201957" y="5169"/>
                      <a:pt x="207126" y="0"/>
                      <a:pt x="213503" y="0"/>
                    </a:cubicBezTo>
                    <a:cubicBezTo>
                      <a:pt x="219880" y="0"/>
                      <a:pt x="225049" y="5169"/>
                      <a:pt x="225049" y="11546"/>
                    </a:cubicBezTo>
                    <a:lnTo>
                      <a:pt x="225049" y="90026"/>
                    </a:lnTo>
                    <a:lnTo>
                      <a:pt x="237447" y="90026"/>
                    </a:lnTo>
                    <a:lnTo>
                      <a:pt x="237447" y="11546"/>
                    </a:lnTo>
                    <a:cubicBezTo>
                      <a:pt x="237447" y="5169"/>
                      <a:pt x="242616" y="0"/>
                      <a:pt x="248993" y="0"/>
                    </a:cubicBezTo>
                    <a:cubicBezTo>
                      <a:pt x="255370" y="0"/>
                      <a:pt x="260539" y="5169"/>
                      <a:pt x="260539" y="11546"/>
                    </a:cubicBezTo>
                    <a:lnTo>
                      <a:pt x="260539" y="90026"/>
                    </a:lnTo>
                    <a:lnTo>
                      <a:pt x="334842" y="90026"/>
                    </a:lnTo>
                    <a:cubicBezTo>
                      <a:pt x="341219" y="90026"/>
                      <a:pt x="346388" y="95195"/>
                      <a:pt x="346388" y="10157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Rounded Corners 83">
                <a:extLst>
                  <a:ext uri="{FF2B5EF4-FFF2-40B4-BE49-F238E27FC236}">
                    <a16:creationId xmlns:a16="http://schemas.microsoft.com/office/drawing/2014/main" id="{A42150FB-A62D-4CB2-BC87-A0B13AE828A3}"/>
                  </a:ext>
                </a:extLst>
              </p:cNvPr>
              <p:cNvSpPr/>
              <p:nvPr/>
            </p:nvSpPr>
            <p:spPr bwMode="auto">
              <a:xfrm>
                <a:off x="6324615" y="6180985"/>
                <a:ext cx="234814" cy="238492"/>
              </a:xfrm>
              <a:prstGeom prst="roundRect">
                <a:avLst>
                  <a:gd name="adj" fmla="val 9078"/>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36" name="TextBox 35">
            <a:extLst>
              <a:ext uri="{FF2B5EF4-FFF2-40B4-BE49-F238E27FC236}">
                <a16:creationId xmlns:a16="http://schemas.microsoft.com/office/drawing/2014/main" id="{C4531009-4F03-46CE-9869-4EB33B95D782}"/>
              </a:ext>
            </a:extLst>
          </p:cNvPr>
          <p:cNvSpPr txBox="1"/>
          <p:nvPr/>
        </p:nvSpPr>
        <p:spPr>
          <a:xfrm>
            <a:off x="6081753" y="2893868"/>
            <a:ext cx="1134798" cy="461665"/>
          </a:xfrm>
          <a:prstGeom prst="rect">
            <a:avLst/>
          </a:prstGeom>
          <a:noFill/>
          <a:extLst>
            <a:ext uri="{909E8E84-426E-40DD-AFC4-6F175D3DCCD1}">
              <a14:hiddenFill xmlns:a14="http://schemas.microsoft.com/office/drawing/2010/main">
                <a:solidFill>
                  <a:srgbClr val="FFFFFF"/>
                </a:solidFill>
              </a14:hiddenFill>
            </a:ext>
          </a:extLst>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6">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3F2EF0BC-852A-47FD-A0E0-A3A2F4C7026C}"/>
              </a:ext>
            </a:extLst>
          </p:cNvPr>
          <p:cNvGrpSpPr/>
          <p:nvPr/>
        </p:nvGrpSpPr>
        <p:grpSpPr>
          <a:xfrm>
            <a:off x="8131467" y="2765550"/>
            <a:ext cx="407691" cy="412355"/>
            <a:chOff x="7143751" y="5654426"/>
            <a:chExt cx="407691" cy="412355"/>
          </a:xfrm>
        </p:grpSpPr>
        <p:sp>
          <p:nvSpPr>
            <p:cNvPr id="66" name="Oval 65">
              <a:extLst>
                <a:ext uri="{FF2B5EF4-FFF2-40B4-BE49-F238E27FC236}">
                  <a16:creationId xmlns:a16="http://schemas.microsoft.com/office/drawing/2014/main" id="{07DBC1AB-24FB-4254-B668-4631E2E1F63B}"/>
                </a:ext>
              </a:extLst>
            </p:cNvPr>
            <p:cNvSpPr/>
            <p:nvPr/>
          </p:nvSpPr>
          <p:spPr bwMode="auto">
            <a:xfrm rot="5400000">
              <a:off x="7141419" y="5656758"/>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8" name="Group 4">
              <a:extLst>
                <a:ext uri="{FF2B5EF4-FFF2-40B4-BE49-F238E27FC236}">
                  <a16:creationId xmlns:a16="http://schemas.microsoft.com/office/drawing/2014/main" id="{1C4A7823-72B1-4F54-8C66-CA1AF53C411C}"/>
                </a:ext>
              </a:extLst>
            </p:cNvPr>
            <p:cNvGrpSpPr>
              <a:grpSpLocks noChangeAspect="1"/>
            </p:cNvGrpSpPr>
            <p:nvPr/>
          </p:nvGrpSpPr>
          <p:grpSpPr bwMode="auto">
            <a:xfrm>
              <a:off x="7264609" y="5793025"/>
              <a:ext cx="180179" cy="120119"/>
              <a:chOff x="689" y="861"/>
              <a:chExt cx="216" cy="144"/>
            </a:xfrm>
          </p:grpSpPr>
          <p:sp>
            <p:nvSpPr>
              <p:cNvPr id="99" name="Freeform 5">
                <a:extLst>
                  <a:ext uri="{FF2B5EF4-FFF2-40B4-BE49-F238E27FC236}">
                    <a16:creationId xmlns:a16="http://schemas.microsoft.com/office/drawing/2014/main" id="{31FB4A84-FBE7-41DD-9945-C49272449420}"/>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6">
                <a:extLst>
                  <a:ext uri="{FF2B5EF4-FFF2-40B4-BE49-F238E27FC236}">
                    <a16:creationId xmlns:a16="http://schemas.microsoft.com/office/drawing/2014/main" id="{A84FEC3D-F90A-4359-B28F-EFB59DD0EE14}"/>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7">
                <a:extLst>
                  <a:ext uri="{FF2B5EF4-FFF2-40B4-BE49-F238E27FC236}">
                    <a16:creationId xmlns:a16="http://schemas.microsoft.com/office/drawing/2014/main" id="{613C85C5-4B25-4BD2-A363-60856259144A}"/>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8">
                <a:extLst>
                  <a:ext uri="{FF2B5EF4-FFF2-40B4-BE49-F238E27FC236}">
                    <a16:creationId xmlns:a16="http://schemas.microsoft.com/office/drawing/2014/main" id="{6D494580-46C3-4343-B680-99C895D89023}"/>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8" name="Picture 17">
            <a:extLst>
              <a:ext uri="{FF2B5EF4-FFF2-40B4-BE49-F238E27FC236}">
                <a16:creationId xmlns:a16="http://schemas.microsoft.com/office/drawing/2014/main" id="{32187218-63F4-4861-A8BD-CE72EA8FD16E}"/>
              </a:ext>
            </a:extLst>
          </p:cNvPr>
          <p:cNvPicPr>
            <a:picLocks noChangeAspect="1"/>
          </p:cNvPicPr>
          <p:nvPr/>
        </p:nvPicPr>
        <p:blipFill rotWithShape="1">
          <a:blip r:embed="rId17"/>
          <a:srcRect l="4969" r="4969"/>
          <a:stretch/>
        </p:blipFill>
        <p:spPr>
          <a:xfrm>
            <a:off x="787236" y="1101871"/>
            <a:ext cx="2194560" cy="1371600"/>
          </a:xfrm>
          <a:prstGeom prst="rect">
            <a:avLst/>
          </a:prstGeom>
          <a:ln>
            <a:noFill/>
          </a:ln>
          <a:effectLst>
            <a:outerShdw blurRad="190500" dist="76200" dir="2700000" algn="ctr" rotWithShape="0">
              <a:prstClr val="black">
                <a:alpha val="40000"/>
              </a:prstClr>
            </a:outerShdw>
          </a:effectLst>
        </p:spPr>
      </p:pic>
      <p:pic>
        <p:nvPicPr>
          <p:cNvPr id="20" name="Picture 19">
            <a:extLst>
              <a:ext uri="{FF2B5EF4-FFF2-40B4-BE49-F238E27FC236}">
                <a16:creationId xmlns:a16="http://schemas.microsoft.com/office/drawing/2014/main" id="{D66F810B-B36E-45BF-B854-9E9F320D48B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5808" y="2517209"/>
            <a:ext cx="1181100" cy="571500"/>
          </a:xfrm>
          <a:prstGeom prst="rect">
            <a:avLst/>
          </a:prstGeom>
        </p:spPr>
      </p:pic>
      <p:sp>
        <p:nvSpPr>
          <p:cNvPr id="33" name="TextBox 32">
            <a:extLst>
              <a:ext uri="{FF2B5EF4-FFF2-40B4-BE49-F238E27FC236}">
                <a16:creationId xmlns:a16="http://schemas.microsoft.com/office/drawing/2014/main" id="{09B87250-470B-4481-AEBB-A3CA7A42B96A}"/>
              </a:ext>
            </a:extLst>
          </p:cNvPr>
          <p:cNvSpPr txBox="1"/>
          <p:nvPr/>
        </p:nvSpPr>
        <p:spPr>
          <a:xfrm>
            <a:off x="524780" y="2910765"/>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9">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7788EE3B-FB2A-4C9C-A4E1-4FF00E549391}"/>
              </a:ext>
            </a:extLst>
          </p:cNvPr>
          <p:cNvGrpSpPr/>
          <p:nvPr/>
        </p:nvGrpSpPr>
        <p:grpSpPr>
          <a:xfrm>
            <a:off x="2619161" y="2763467"/>
            <a:ext cx="407691" cy="412355"/>
            <a:chOff x="11177642" y="2090781"/>
            <a:chExt cx="407691" cy="412355"/>
          </a:xfrm>
        </p:grpSpPr>
        <p:sp>
          <p:nvSpPr>
            <p:cNvPr id="55" name="Oval 54">
              <a:extLst>
                <a:ext uri="{FF2B5EF4-FFF2-40B4-BE49-F238E27FC236}">
                  <a16:creationId xmlns:a16="http://schemas.microsoft.com/office/drawing/2014/main" id="{F627EDB8-1AEE-474F-A224-BD477732D13E}"/>
                </a:ext>
              </a:extLst>
            </p:cNvPr>
            <p:cNvSpPr/>
            <p:nvPr/>
          </p:nvSpPr>
          <p:spPr bwMode="auto">
            <a:xfrm rot="5400000">
              <a:off x="11175310" y="2093113"/>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19" name="Group 285">
              <a:extLst>
                <a:ext uri="{FF2B5EF4-FFF2-40B4-BE49-F238E27FC236}">
                  <a16:creationId xmlns:a16="http://schemas.microsoft.com/office/drawing/2014/main" id="{66EC7199-8DC9-48F7-8BA4-90C4F8AE1DF3}"/>
                </a:ext>
              </a:extLst>
            </p:cNvPr>
            <p:cNvGrpSpPr>
              <a:grpSpLocks noChangeAspect="1"/>
            </p:cNvGrpSpPr>
            <p:nvPr/>
          </p:nvGrpSpPr>
          <p:grpSpPr bwMode="auto">
            <a:xfrm>
              <a:off x="11275276" y="2206117"/>
              <a:ext cx="187505" cy="187505"/>
              <a:chOff x="2402" y="3358"/>
              <a:chExt cx="256" cy="256"/>
            </a:xfrm>
          </p:grpSpPr>
          <p:sp>
            <p:nvSpPr>
              <p:cNvPr id="120" name="AutoShape 284">
                <a:extLst>
                  <a:ext uri="{FF2B5EF4-FFF2-40B4-BE49-F238E27FC236}">
                    <a16:creationId xmlns:a16="http://schemas.microsoft.com/office/drawing/2014/main" id="{A065A9B9-B215-4820-95FF-D5D5D7FBD172}"/>
                  </a:ext>
                </a:extLst>
              </p:cNvPr>
              <p:cNvSpPr>
                <a:spLocks noChangeAspect="1" noChangeArrowheads="1" noTextEdit="1"/>
              </p:cNvSpPr>
              <p:nvPr/>
            </p:nvSpPr>
            <p:spPr bwMode="auto">
              <a:xfrm>
                <a:off x="2402" y="335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286">
                <a:extLst>
                  <a:ext uri="{FF2B5EF4-FFF2-40B4-BE49-F238E27FC236}">
                    <a16:creationId xmlns:a16="http://schemas.microsoft.com/office/drawing/2014/main" id="{3BDD21D4-4CC9-4238-820F-6ABEEB228C21}"/>
                  </a:ext>
                </a:extLst>
              </p:cNvPr>
              <p:cNvSpPr>
                <a:spLocks/>
              </p:cNvSpPr>
              <p:nvPr/>
            </p:nvSpPr>
            <p:spPr bwMode="auto">
              <a:xfrm>
                <a:off x="2485" y="3578"/>
                <a:ext cx="16" cy="9"/>
              </a:xfrm>
              <a:custGeom>
                <a:avLst/>
                <a:gdLst>
                  <a:gd name="T0" fmla="*/ 13 w 26"/>
                  <a:gd name="T1" fmla="*/ 13 h 14"/>
                  <a:gd name="T2" fmla="*/ 13 w 26"/>
                  <a:gd name="T3" fmla="*/ 13 h 14"/>
                  <a:gd name="T4" fmla="*/ 4 w 26"/>
                  <a:gd name="T5" fmla="*/ 9 h 14"/>
                  <a:gd name="T6" fmla="*/ 0 w 26"/>
                  <a:gd name="T7" fmla="*/ 0 h 14"/>
                  <a:gd name="T8" fmla="*/ 0 w 26"/>
                  <a:gd name="T9" fmla="*/ 0 h 14"/>
                  <a:gd name="T10" fmla="*/ 13 w 26"/>
                  <a:gd name="T11" fmla="*/ 14 h 14"/>
                  <a:gd name="T12" fmla="*/ 26 w 26"/>
                  <a:gd name="T13" fmla="*/ 0 h 14"/>
                  <a:gd name="T14" fmla="*/ 26 w 26"/>
                  <a:gd name="T15" fmla="*/ 0 h 14"/>
                  <a:gd name="T16" fmla="*/ 23 w 26"/>
                  <a:gd name="T17" fmla="*/ 9 h 14"/>
                  <a:gd name="T18" fmla="*/ 13 w 26"/>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13" y="13"/>
                    </a:moveTo>
                    <a:lnTo>
                      <a:pt x="13" y="13"/>
                    </a:lnTo>
                    <a:cubicBezTo>
                      <a:pt x="10" y="13"/>
                      <a:pt x="6" y="11"/>
                      <a:pt x="4" y="9"/>
                    </a:cubicBezTo>
                    <a:cubicBezTo>
                      <a:pt x="1" y="6"/>
                      <a:pt x="0" y="3"/>
                      <a:pt x="0" y="0"/>
                    </a:cubicBezTo>
                    <a:cubicBezTo>
                      <a:pt x="0" y="0"/>
                      <a:pt x="0" y="0"/>
                      <a:pt x="0" y="0"/>
                    </a:cubicBezTo>
                    <a:cubicBezTo>
                      <a:pt x="0" y="8"/>
                      <a:pt x="6" y="14"/>
                      <a:pt x="13" y="14"/>
                    </a:cubicBezTo>
                    <a:cubicBezTo>
                      <a:pt x="21" y="14"/>
                      <a:pt x="26" y="8"/>
                      <a:pt x="26" y="0"/>
                    </a:cubicBezTo>
                    <a:cubicBezTo>
                      <a:pt x="26" y="0"/>
                      <a:pt x="26" y="0"/>
                      <a:pt x="26" y="0"/>
                    </a:cubicBezTo>
                    <a:cubicBezTo>
                      <a:pt x="26" y="3"/>
                      <a:pt x="25" y="6"/>
                      <a:pt x="23" y="9"/>
                    </a:cubicBezTo>
                    <a:cubicBezTo>
                      <a:pt x="20" y="11"/>
                      <a:pt x="17" y="13"/>
                      <a:pt x="13" y="1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287">
                <a:extLst>
                  <a:ext uri="{FF2B5EF4-FFF2-40B4-BE49-F238E27FC236}">
                    <a16:creationId xmlns:a16="http://schemas.microsoft.com/office/drawing/2014/main" id="{741C2BE8-6E02-49B0-85E8-C3EF32C39292}"/>
                  </a:ext>
                </a:extLst>
              </p:cNvPr>
              <p:cNvSpPr>
                <a:spLocks/>
              </p:cNvSpPr>
              <p:nvPr/>
            </p:nvSpPr>
            <p:spPr bwMode="auto">
              <a:xfrm>
                <a:off x="2449" y="3404"/>
                <a:ext cx="185" cy="174"/>
              </a:xfrm>
              <a:custGeom>
                <a:avLst/>
                <a:gdLst>
                  <a:gd name="T0" fmla="*/ 110 w 297"/>
                  <a:gd name="T1" fmla="*/ 281 h 281"/>
                  <a:gd name="T2" fmla="*/ 110 w 297"/>
                  <a:gd name="T3" fmla="*/ 281 h 281"/>
                  <a:gd name="T4" fmla="*/ 110 w 297"/>
                  <a:gd name="T5" fmla="*/ 280 h 281"/>
                  <a:gd name="T6" fmla="*/ 108 w 297"/>
                  <a:gd name="T7" fmla="*/ 267 h 281"/>
                  <a:gd name="T8" fmla="*/ 219 w 297"/>
                  <a:gd name="T9" fmla="*/ 267 h 281"/>
                  <a:gd name="T10" fmla="*/ 217 w 297"/>
                  <a:gd name="T11" fmla="*/ 280 h 281"/>
                  <a:gd name="T12" fmla="*/ 217 w 297"/>
                  <a:gd name="T13" fmla="*/ 281 h 281"/>
                  <a:gd name="T14" fmla="*/ 257 w 297"/>
                  <a:gd name="T15" fmla="*/ 241 h 281"/>
                  <a:gd name="T16" fmla="*/ 297 w 297"/>
                  <a:gd name="T17" fmla="*/ 281 h 281"/>
                  <a:gd name="T18" fmla="*/ 297 w 297"/>
                  <a:gd name="T19" fmla="*/ 280 h 281"/>
                  <a:gd name="T20" fmla="*/ 294 w 297"/>
                  <a:gd name="T21" fmla="*/ 265 h 281"/>
                  <a:gd name="T22" fmla="*/ 285 w 297"/>
                  <a:gd name="T23" fmla="*/ 252 h 281"/>
                  <a:gd name="T24" fmla="*/ 272 w 297"/>
                  <a:gd name="T25" fmla="*/ 243 h 281"/>
                  <a:gd name="T26" fmla="*/ 257 w 297"/>
                  <a:gd name="T27" fmla="*/ 240 h 281"/>
                  <a:gd name="T28" fmla="*/ 80 w 297"/>
                  <a:gd name="T29" fmla="*/ 240 h 281"/>
                  <a:gd name="T30" fmla="*/ 62 w 297"/>
                  <a:gd name="T31" fmla="*/ 187 h 281"/>
                  <a:gd name="T32" fmla="*/ 0 w 297"/>
                  <a:gd name="T33" fmla="*/ 0 h 281"/>
                  <a:gd name="T34" fmla="*/ 80 w 297"/>
                  <a:gd name="T35" fmla="*/ 243 h 281"/>
                  <a:gd name="T36" fmla="*/ 110 w 297"/>
                  <a:gd name="T3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81">
                    <a:moveTo>
                      <a:pt x="110" y="281"/>
                    </a:moveTo>
                    <a:lnTo>
                      <a:pt x="110" y="281"/>
                    </a:lnTo>
                    <a:cubicBezTo>
                      <a:pt x="110" y="281"/>
                      <a:pt x="110" y="280"/>
                      <a:pt x="110" y="280"/>
                    </a:cubicBezTo>
                    <a:cubicBezTo>
                      <a:pt x="110" y="276"/>
                      <a:pt x="109" y="272"/>
                      <a:pt x="108" y="267"/>
                    </a:cubicBezTo>
                    <a:lnTo>
                      <a:pt x="219" y="267"/>
                    </a:lnTo>
                    <a:cubicBezTo>
                      <a:pt x="218" y="272"/>
                      <a:pt x="217" y="276"/>
                      <a:pt x="217" y="280"/>
                    </a:cubicBezTo>
                    <a:cubicBezTo>
                      <a:pt x="217" y="280"/>
                      <a:pt x="217" y="281"/>
                      <a:pt x="217" y="281"/>
                    </a:cubicBezTo>
                    <a:cubicBezTo>
                      <a:pt x="217" y="259"/>
                      <a:pt x="235" y="241"/>
                      <a:pt x="257" y="241"/>
                    </a:cubicBezTo>
                    <a:cubicBezTo>
                      <a:pt x="279" y="241"/>
                      <a:pt x="296" y="259"/>
                      <a:pt x="297" y="281"/>
                    </a:cubicBezTo>
                    <a:cubicBezTo>
                      <a:pt x="297" y="281"/>
                      <a:pt x="297" y="280"/>
                      <a:pt x="297" y="280"/>
                    </a:cubicBezTo>
                    <a:cubicBezTo>
                      <a:pt x="297" y="275"/>
                      <a:pt x="296" y="270"/>
                      <a:pt x="294" y="265"/>
                    </a:cubicBezTo>
                    <a:cubicBezTo>
                      <a:pt x="292" y="260"/>
                      <a:pt x="289" y="256"/>
                      <a:pt x="285" y="252"/>
                    </a:cubicBezTo>
                    <a:cubicBezTo>
                      <a:pt x="282" y="248"/>
                      <a:pt x="277" y="245"/>
                      <a:pt x="272" y="243"/>
                    </a:cubicBezTo>
                    <a:cubicBezTo>
                      <a:pt x="268" y="241"/>
                      <a:pt x="262" y="240"/>
                      <a:pt x="257" y="240"/>
                    </a:cubicBezTo>
                    <a:lnTo>
                      <a:pt x="80" y="240"/>
                    </a:lnTo>
                    <a:lnTo>
                      <a:pt x="62" y="187"/>
                    </a:lnTo>
                    <a:lnTo>
                      <a:pt x="0" y="0"/>
                    </a:lnTo>
                    <a:lnTo>
                      <a:pt x="80" y="243"/>
                    </a:lnTo>
                    <a:cubicBezTo>
                      <a:pt x="97" y="247"/>
                      <a:pt x="110" y="263"/>
                      <a:pt x="110" y="28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288">
                <a:extLst>
                  <a:ext uri="{FF2B5EF4-FFF2-40B4-BE49-F238E27FC236}">
                    <a16:creationId xmlns:a16="http://schemas.microsoft.com/office/drawing/2014/main" id="{F98F6474-2148-4EB4-A2FB-9687D85CA356}"/>
                  </a:ext>
                </a:extLst>
              </p:cNvPr>
              <p:cNvSpPr>
                <a:spLocks/>
              </p:cNvSpPr>
              <p:nvPr/>
            </p:nvSpPr>
            <p:spPr bwMode="auto">
              <a:xfrm>
                <a:off x="2600" y="3578"/>
                <a:ext cx="17" cy="9"/>
              </a:xfrm>
              <a:custGeom>
                <a:avLst/>
                <a:gdLst>
                  <a:gd name="T0" fmla="*/ 14 w 27"/>
                  <a:gd name="T1" fmla="*/ 13 h 14"/>
                  <a:gd name="T2" fmla="*/ 14 w 27"/>
                  <a:gd name="T3" fmla="*/ 13 h 14"/>
                  <a:gd name="T4" fmla="*/ 4 w 27"/>
                  <a:gd name="T5" fmla="*/ 9 h 14"/>
                  <a:gd name="T6" fmla="*/ 1 w 27"/>
                  <a:gd name="T7" fmla="*/ 0 h 14"/>
                  <a:gd name="T8" fmla="*/ 0 w 27"/>
                  <a:gd name="T9" fmla="*/ 0 h 14"/>
                  <a:gd name="T10" fmla="*/ 14 w 27"/>
                  <a:gd name="T11" fmla="*/ 14 h 14"/>
                  <a:gd name="T12" fmla="*/ 27 w 27"/>
                  <a:gd name="T13" fmla="*/ 0 h 14"/>
                  <a:gd name="T14" fmla="*/ 27 w 27"/>
                  <a:gd name="T15" fmla="*/ 0 h 14"/>
                  <a:gd name="T16" fmla="*/ 23 w 27"/>
                  <a:gd name="T17" fmla="*/ 9 h 14"/>
                  <a:gd name="T18" fmla="*/ 14 w 27"/>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14" y="13"/>
                    </a:moveTo>
                    <a:lnTo>
                      <a:pt x="14" y="13"/>
                    </a:lnTo>
                    <a:cubicBezTo>
                      <a:pt x="10" y="13"/>
                      <a:pt x="7" y="11"/>
                      <a:pt x="4" y="9"/>
                    </a:cubicBezTo>
                    <a:cubicBezTo>
                      <a:pt x="2" y="6"/>
                      <a:pt x="1" y="3"/>
                      <a:pt x="1" y="0"/>
                    </a:cubicBezTo>
                    <a:cubicBezTo>
                      <a:pt x="1" y="0"/>
                      <a:pt x="0" y="0"/>
                      <a:pt x="0" y="0"/>
                    </a:cubicBezTo>
                    <a:cubicBezTo>
                      <a:pt x="0" y="8"/>
                      <a:pt x="6" y="14"/>
                      <a:pt x="14" y="14"/>
                    </a:cubicBezTo>
                    <a:cubicBezTo>
                      <a:pt x="21" y="14"/>
                      <a:pt x="27" y="8"/>
                      <a:pt x="27" y="0"/>
                    </a:cubicBezTo>
                    <a:cubicBezTo>
                      <a:pt x="27" y="0"/>
                      <a:pt x="27" y="0"/>
                      <a:pt x="27" y="0"/>
                    </a:cubicBezTo>
                    <a:cubicBezTo>
                      <a:pt x="27" y="3"/>
                      <a:pt x="26" y="6"/>
                      <a:pt x="23" y="9"/>
                    </a:cubicBezTo>
                    <a:cubicBezTo>
                      <a:pt x="21" y="11"/>
                      <a:pt x="17" y="13"/>
                      <a:pt x="14" y="1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289">
                <a:extLst>
                  <a:ext uri="{FF2B5EF4-FFF2-40B4-BE49-F238E27FC236}">
                    <a16:creationId xmlns:a16="http://schemas.microsoft.com/office/drawing/2014/main" id="{67F0991E-88DB-4DC5-B7BA-2532BD2CBCA5}"/>
                  </a:ext>
                </a:extLst>
              </p:cNvPr>
              <p:cNvSpPr>
                <a:spLocks/>
              </p:cNvSpPr>
              <p:nvPr/>
            </p:nvSpPr>
            <p:spPr bwMode="auto">
              <a:xfrm>
                <a:off x="2402" y="3371"/>
                <a:ext cx="97" cy="207"/>
              </a:xfrm>
              <a:custGeom>
                <a:avLst/>
                <a:gdLst>
                  <a:gd name="T0" fmla="*/ 129 w 156"/>
                  <a:gd name="T1" fmla="*/ 297 h 334"/>
                  <a:gd name="T2" fmla="*/ 129 w 156"/>
                  <a:gd name="T3" fmla="*/ 297 h 334"/>
                  <a:gd name="T4" fmla="*/ 112 w 156"/>
                  <a:gd name="T5" fmla="*/ 312 h 334"/>
                  <a:gd name="T6" fmla="*/ 106 w 156"/>
                  <a:gd name="T7" fmla="*/ 333 h 334"/>
                  <a:gd name="T8" fmla="*/ 106 w 156"/>
                  <a:gd name="T9" fmla="*/ 334 h 334"/>
                  <a:gd name="T10" fmla="*/ 146 w 156"/>
                  <a:gd name="T11" fmla="*/ 294 h 334"/>
                  <a:gd name="T12" fmla="*/ 156 w 156"/>
                  <a:gd name="T13" fmla="*/ 296 h 334"/>
                  <a:gd name="T14" fmla="*/ 76 w 156"/>
                  <a:gd name="T15" fmla="*/ 53 h 334"/>
                  <a:gd name="T16" fmla="*/ 76 w 156"/>
                  <a:gd name="T17" fmla="*/ 53 h 334"/>
                  <a:gd name="T18" fmla="*/ 58 w 156"/>
                  <a:gd name="T19" fmla="*/ 0 h 334"/>
                  <a:gd name="T20" fmla="*/ 0 w 156"/>
                  <a:gd name="T21" fmla="*/ 0 h 334"/>
                  <a:gd name="T22" fmla="*/ 0 w 156"/>
                  <a:gd name="T23" fmla="*/ 27 h 334"/>
                  <a:gd name="T24" fmla="*/ 39 w 156"/>
                  <a:gd name="T25" fmla="*/ 27 h 334"/>
                  <a:gd name="T26" fmla="*/ 129 w 156"/>
                  <a:gd name="T27"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334">
                    <a:moveTo>
                      <a:pt x="129" y="297"/>
                    </a:moveTo>
                    <a:lnTo>
                      <a:pt x="129" y="297"/>
                    </a:lnTo>
                    <a:cubicBezTo>
                      <a:pt x="122" y="301"/>
                      <a:pt x="116" y="305"/>
                      <a:pt x="112" y="312"/>
                    </a:cubicBezTo>
                    <a:cubicBezTo>
                      <a:pt x="108" y="319"/>
                      <a:pt x="106" y="326"/>
                      <a:pt x="106" y="333"/>
                    </a:cubicBezTo>
                    <a:cubicBezTo>
                      <a:pt x="106" y="333"/>
                      <a:pt x="106" y="334"/>
                      <a:pt x="106" y="334"/>
                    </a:cubicBezTo>
                    <a:cubicBezTo>
                      <a:pt x="107" y="312"/>
                      <a:pt x="124" y="294"/>
                      <a:pt x="146" y="294"/>
                    </a:cubicBezTo>
                    <a:cubicBezTo>
                      <a:pt x="150" y="294"/>
                      <a:pt x="153" y="295"/>
                      <a:pt x="156" y="296"/>
                    </a:cubicBezTo>
                    <a:lnTo>
                      <a:pt x="76" y="53"/>
                    </a:lnTo>
                    <a:lnTo>
                      <a:pt x="76" y="53"/>
                    </a:lnTo>
                    <a:lnTo>
                      <a:pt x="58" y="0"/>
                    </a:lnTo>
                    <a:lnTo>
                      <a:pt x="0" y="0"/>
                    </a:lnTo>
                    <a:lnTo>
                      <a:pt x="0" y="27"/>
                    </a:lnTo>
                    <a:lnTo>
                      <a:pt x="39" y="27"/>
                    </a:lnTo>
                    <a:lnTo>
                      <a:pt x="129" y="29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290">
                <a:extLst>
                  <a:ext uri="{FF2B5EF4-FFF2-40B4-BE49-F238E27FC236}">
                    <a16:creationId xmlns:a16="http://schemas.microsoft.com/office/drawing/2014/main" id="{C3C877DF-7F2E-4574-899D-8BDB124F3A63}"/>
                  </a:ext>
                </a:extLst>
              </p:cNvPr>
              <p:cNvSpPr>
                <a:spLocks/>
              </p:cNvSpPr>
              <p:nvPr/>
            </p:nvSpPr>
            <p:spPr bwMode="auto">
              <a:xfrm>
                <a:off x="2449" y="3404"/>
                <a:ext cx="217" cy="116"/>
              </a:xfrm>
              <a:custGeom>
                <a:avLst/>
                <a:gdLst>
                  <a:gd name="T0" fmla="*/ 288 w 350"/>
                  <a:gd name="T1" fmla="*/ 187 h 187"/>
                  <a:gd name="T2" fmla="*/ 288 w 350"/>
                  <a:gd name="T3" fmla="*/ 187 h 187"/>
                  <a:gd name="T4" fmla="*/ 350 w 350"/>
                  <a:gd name="T5" fmla="*/ 0 h 187"/>
                  <a:gd name="T6" fmla="*/ 0 w 350"/>
                  <a:gd name="T7" fmla="*/ 0 h 187"/>
                  <a:gd name="T8" fmla="*/ 62 w 350"/>
                  <a:gd name="T9" fmla="*/ 187 h 187"/>
                  <a:gd name="T10" fmla="*/ 288 w 350"/>
                  <a:gd name="T11" fmla="*/ 187 h 187"/>
                </a:gdLst>
                <a:ahLst/>
                <a:cxnLst>
                  <a:cxn ang="0">
                    <a:pos x="T0" y="T1"/>
                  </a:cxn>
                  <a:cxn ang="0">
                    <a:pos x="T2" y="T3"/>
                  </a:cxn>
                  <a:cxn ang="0">
                    <a:pos x="T4" y="T5"/>
                  </a:cxn>
                  <a:cxn ang="0">
                    <a:pos x="T6" y="T7"/>
                  </a:cxn>
                  <a:cxn ang="0">
                    <a:pos x="T8" y="T9"/>
                  </a:cxn>
                  <a:cxn ang="0">
                    <a:pos x="T10" y="T11"/>
                  </a:cxn>
                </a:cxnLst>
                <a:rect l="0" t="0" r="r" b="b"/>
                <a:pathLst>
                  <a:path w="350" h="187">
                    <a:moveTo>
                      <a:pt x="288" y="187"/>
                    </a:moveTo>
                    <a:lnTo>
                      <a:pt x="288" y="187"/>
                    </a:lnTo>
                    <a:lnTo>
                      <a:pt x="350" y="0"/>
                    </a:lnTo>
                    <a:lnTo>
                      <a:pt x="0" y="0"/>
                    </a:lnTo>
                    <a:lnTo>
                      <a:pt x="62" y="187"/>
                    </a:lnTo>
                    <a:lnTo>
                      <a:pt x="288" y="187"/>
                    </a:lnTo>
                    <a:close/>
                  </a:path>
                </a:pathLst>
              </a:custGeom>
              <a:solidFill>
                <a:srgbClr val="5C005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291">
                <a:extLst>
                  <a:ext uri="{FF2B5EF4-FFF2-40B4-BE49-F238E27FC236}">
                    <a16:creationId xmlns:a16="http://schemas.microsoft.com/office/drawing/2014/main" id="{4EFA6906-3273-4F0C-B889-750004164EFF}"/>
                  </a:ext>
                </a:extLst>
              </p:cNvPr>
              <p:cNvSpPr>
                <a:spLocks/>
              </p:cNvSpPr>
              <p:nvPr/>
            </p:nvSpPr>
            <p:spPr bwMode="auto">
              <a:xfrm>
                <a:off x="2468" y="3578"/>
                <a:ext cx="49" cy="25"/>
              </a:xfrm>
              <a:custGeom>
                <a:avLst/>
                <a:gdLst>
                  <a:gd name="T0" fmla="*/ 68 w 80"/>
                  <a:gd name="T1" fmla="*/ 28 h 40"/>
                  <a:gd name="T2" fmla="*/ 68 w 80"/>
                  <a:gd name="T3" fmla="*/ 28 h 40"/>
                  <a:gd name="T4" fmla="*/ 56 w 80"/>
                  <a:gd name="T5" fmla="*/ 36 h 40"/>
                  <a:gd name="T6" fmla="*/ 40 w 80"/>
                  <a:gd name="T7" fmla="*/ 39 h 40"/>
                  <a:gd name="T8" fmla="*/ 25 w 80"/>
                  <a:gd name="T9" fmla="*/ 36 h 40"/>
                  <a:gd name="T10" fmla="*/ 12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1" y="34"/>
                      <a:pt x="56" y="36"/>
                    </a:cubicBezTo>
                    <a:cubicBezTo>
                      <a:pt x="51" y="38"/>
                      <a:pt x="46" y="39"/>
                      <a:pt x="40" y="39"/>
                    </a:cubicBezTo>
                    <a:cubicBezTo>
                      <a:pt x="35" y="39"/>
                      <a:pt x="29" y="38"/>
                      <a:pt x="25" y="36"/>
                    </a:cubicBezTo>
                    <a:cubicBezTo>
                      <a:pt x="20" y="34"/>
                      <a:pt x="15" y="31"/>
                      <a:pt x="12"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292">
                <a:extLst>
                  <a:ext uri="{FF2B5EF4-FFF2-40B4-BE49-F238E27FC236}">
                    <a16:creationId xmlns:a16="http://schemas.microsoft.com/office/drawing/2014/main" id="{2ED05971-167A-41D6-89D8-869C9950A635}"/>
                  </a:ext>
                </a:extLst>
              </p:cNvPr>
              <p:cNvSpPr>
                <a:spLocks/>
              </p:cNvSpPr>
              <p:nvPr/>
            </p:nvSpPr>
            <p:spPr bwMode="auto">
              <a:xfrm>
                <a:off x="2485" y="3570"/>
                <a:ext cx="16" cy="8"/>
              </a:xfrm>
              <a:custGeom>
                <a:avLst/>
                <a:gdLst>
                  <a:gd name="T0" fmla="*/ 23 w 27"/>
                  <a:gd name="T1" fmla="*/ 4 h 14"/>
                  <a:gd name="T2" fmla="*/ 23 w 27"/>
                  <a:gd name="T3" fmla="*/ 4 h 14"/>
                  <a:gd name="T4" fmla="*/ 13 w 27"/>
                  <a:gd name="T5" fmla="*/ 0 h 14"/>
                  <a:gd name="T6" fmla="*/ 4 w 27"/>
                  <a:gd name="T7" fmla="*/ 4 h 14"/>
                  <a:gd name="T8" fmla="*/ 0 w 27"/>
                  <a:gd name="T9" fmla="*/ 13 h 14"/>
                  <a:gd name="T10" fmla="*/ 0 w 27"/>
                  <a:gd name="T11" fmla="*/ 14 h 14"/>
                  <a:gd name="T12" fmla="*/ 13 w 27"/>
                  <a:gd name="T13" fmla="*/ 1 h 14"/>
                  <a:gd name="T14" fmla="*/ 26 w 27"/>
                  <a:gd name="T15" fmla="*/ 14 h 14"/>
                  <a:gd name="T16" fmla="*/ 27 w 27"/>
                  <a:gd name="T17" fmla="*/ 13 h 14"/>
                  <a:gd name="T18" fmla="*/ 23 w 27"/>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23" y="4"/>
                    </a:moveTo>
                    <a:lnTo>
                      <a:pt x="23" y="4"/>
                    </a:lnTo>
                    <a:cubicBezTo>
                      <a:pt x="20" y="1"/>
                      <a:pt x="17" y="0"/>
                      <a:pt x="13" y="0"/>
                    </a:cubicBezTo>
                    <a:cubicBezTo>
                      <a:pt x="10" y="0"/>
                      <a:pt x="6" y="1"/>
                      <a:pt x="4" y="4"/>
                    </a:cubicBezTo>
                    <a:cubicBezTo>
                      <a:pt x="1" y="7"/>
                      <a:pt x="0" y="10"/>
                      <a:pt x="0" y="13"/>
                    </a:cubicBezTo>
                    <a:cubicBezTo>
                      <a:pt x="0" y="13"/>
                      <a:pt x="0" y="14"/>
                      <a:pt x="0" y="14"/>
                    </a:cubicBezTo>
                    <a:cubicBezTo>
                      <a:pt x="0" y="7"/>
                      <a:pt x="6" y="1"/>
                      <a:pt x="13" y="1"/>
                    </a:cubicBezTo>
                    <a:cubicBezTo>
                      <a:pt x="20" y="1"/>
                      <a:pt x="26" y="7"/>
                      <a:pt x="26" y="14"/>
                    </a:cubicBezTo>
                    <a:cubicBezTo>
                      <a:pt x="26" y="14"/>
                      <a:pt x="27" y="13"/>
                      <a:pt x="27" y="13"/>
                    </a:cubicBezTo>
                    <a:cubicBezTo>
                      <a:pt x="27" y="10"/>
                      <a:pt x="25" y="7"/>
                      <a:pt x="23" y="4"/>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293">
                <a:extLst>
                  <a:ext uri="{FF2B5EF4-FFF2-40B4-BE49-F238E27FC236}">
                    <a16:creationId xmlns:a16="http://schemas.microsoft.com/office/drawing/2014/main" id="{330FA736-3ED6-4BBD-91D4-8AB1845868AF}"/>
                  </a:ext>
                </a:extLst>
              </p:cNvPr>
              <p:cNvSpPr>
                <a:spLocks noEditPoints="1"/>
              </p:cNvSpPr>
              <p:nvPr/>
            </p:nvSpPr>
            <p:spPr bwMode="auto">
              <a:xfrm>
                <a:off x="2468" y="3554"/>
                <a:ext cx="49" cy="49"/>
              </a:xfrm>
              <a:custGeom>
                <a:avLst/>
                <a:gdLst>
                  <a:gd name="T0" fmla="*/ 53 w 80"/>
                  <a:gd name="T1" fmla="*/ 40 h 79"/>
                  <a:gd name="T2" fmla="*/ 53 w 80"/>
                  <a:gd name="T3" fmla="*/ 40 h 79"/>
                  <a:gd name="T4" fmla="*/ 40 w 80"/>
                  <a:gd name="T5" fmla="*/ 54 h 79"/>
                  <a:gd name="T6" fmla="*/ 27 w 80"/>
                  <a:gd name="T7" fmla="*/ 40 h 79"/>
                  <a:gd name="T8" fmla="*/ 27 w 80"/>
                  <a:gd name="T9" fmla="*/ 40 h 79"/>
                  <a:gd name="T10" fmla="*/ 27 w 80"/>
                  <a:gd name="T11" fmla="*/ 39 h 79"/>
                  <a:gd name="T12" fmla="*/ 31 w 80"/>
                  <a:gd name="T13" fmla="*/ 30 h 79"/>
                  <a:gd name="T14" fmla="*/ 40 w 80"/>
                  <a:gd name="T15" fmla="*/ 26 h 79"/>
                  <a:gd name="T16" fmla="*/ 50 w 80"/>
                  <a:gd name="T17" fmla="*/ 30 h 79"/>
                  <a:gd name="T18" fmla="*/ 53 w 80"/>
                  <a:gd name="T19" fmla="*/ 39 h 79"/>
                  <a:gd name="T20" fmla="*/ 53 w 80"/>
                  <a:gd name="T21" fmla="*/ 40 h 79"/>
                  <a:gd name="T22" fmla="*/ 53 w 80"/>
                  <a:gd name="T23" fmla="*/ 40 h 79"/>
                  <a:gd name="T24" fmla="*/ 50 w 80"/>
                  <a:gd name="T25" fmla="*/ 2 h 79"/>
                  <a:gd name="T26" fmla="*/ 50 w 80"/>
                  <a:gd name="T27" fmla="*/ 2 h 79"/>
                  <a:gd name="T28" fmla="*/ 51 w 80"/>
                  <a:gd name="T29" fmla="*/ 3 h 79"/>
                  <a:gd name="T30" fmla="*/ 50 w 80"/>
                  <a:gd name="T31" fmla="*/ 2 h 79"/>
                  <a:gd name="T32" fmla="*/ 40 w 80"/>
                  <a:gd name="T33" fmla="*/ 0 h 79"/>
                  <a:gd name="T34" fmla="*/ 0 w 80"/>
                  <a:gd name="T35" fmla="*/ 40 h 79"/>
                  <a:gd name="T36" fmla="*/ 3 w 80"/>
                  <a:gd name="T37" fmla="*/ 55 h 79"/>
                  <a:gd name="T38" fmla="*/ 12 w 80"/>
                  <a:gd name="T39" fmla="*/ 68 h 79"/>
                  <a:gd name="T40" fmla="*/ 25 w 80"/>
                  <a:gd name="T41" fmla="*/ 76 h 79"/>
                  <a:gd name="T42" fmla="*/ 40 w 80"/>
                  <a:gd name="T43" fmla="*/ 79 h 79"/>
                  <a:gd name="T44" fmla="*/ 56 w 80"/>
                  <a:gd name="T45" fmla="*/ 76 h 79"/>
                  <a:gd name="T46" fmla="*/ 68 w 80"/>
                  <a:gd name="T47" fmla="*/ 68 h 79"/>
                  <a:gd name="T48" fmla="*/ 77 w 80"/>
                  <a:gd name="T49" fmla="*/ 55 h 79"/>
                  <a:gd name="T50" fmla="*/ 80 w 80"/>
                  <a:gd name="T51" fmla="*/ 40 h 79"/>
                  <a:gd name="T52" fmla="*/ 50 w 80"/>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79">
                    <a:moveTo>
                      <a:pt x="53" y="40"/>
                    </a:moveTo>
                    <a:lnTo>
                      <a:pt x="53" y="40"/>
                    </a:lnTo>
                    <a:cubicBezTo>
                      <a:pt x="53" y="48"/>
                      <a:pt x="48" y="54"/>
                      <a:pt x="40" y="54"/>
                    </a:cubicBezTo>
                    <a:cubicBezTo>
                      <a:pt x="33" y="54"/>
                      <a:pt x="27" y="48"/>
                      <a:pt x="27" y="40"/>
                    </a:cubicBezTo>
                    <a:cubicBezTo>
                      <a:pt x="27" y="40"/>
                      <a:pt x="27" y="40"/>
                      <a:pt x="27" y="40"/>
                    </a:cubicBezTo>
                    <a:cubicBezTo>
                      <a:pt x="27" y="40"/>
                      <a:pt x="27" y="39"/>
                      <a:pt x="27" y="39"/>
                    </a:cubicBezTo>
                    <a:cubicBezTo>
                      <a:pt x="27" y="36"/>
                      <a:pt x="28" y="33"/>
                      <a:pt x="31" y="30"/>
                    </a:cubicBezTo>
                    <a:cubicBezTo>
                      <a:pt x="33" y="27"/>
                      <a:pt x="37" y="26"/>
                      <a:pt x="40" y="26"/>
                    </a:cubicBezTo>
                    <a:cubicBezTo>
                      <a:pt x="44" y="26"/>
                      <a:pt x="47" y="27"/>
                      <a:pt x="50" y="30"/>
                    </a:cubicBezTo>
                    <a:cubicBezTo>
                      <a:pt x="52" y="33"/>
                      <a:pt x="53" y="36"/>
                      <a:pt x="53" y="39"/>
                    </a:cubicBezTo>
                    <a:cubicBezTo>
                      <a:pt x="53" y="39"/>
                      <a:pt x="53" y="40"/>
                      <a:pt x="53" y="40"/>
                    </a:cubicBezTo>
                    <a:cubicBezTo>
                      <a:pt x="53" y="40"/>
                      <a:pt x="53" y="40"/>
                      <a:pt x="53" y="40"/>
                    </a:cubicBezTo>
                    <a:close/>
                    <a:moveTo>
                      <a:pt x="50" y="2"/>
                    </a:moveTo>
                    <a:lnTo>
                      <a:pt x="50" y="2"/>
                    </a:lnTo>
                    <a:lnTo>
                      <a:pt x="51" y="3"/>
                    </a:lnTo>
                    <a:lnTo>
                      <a:pt x="50" y="2"/>
                    </a:lnTo>
                    <a:cubicBezTo>
                      <a:pt x="47" y="1"/>
                      <a:pt x="44" y="0"/>
                      <a:pt x="40" y="0"/>
                    </a:cubicBezTo>
                    <a:cubicBezTo>
                      <a:pt x="18" y="0"/>
                      <a:pt x="1" y="18"/>
                      <a:pt x="0" y="40"/>
                    </a:cubicBezTo>
                    <a:cubicBezTo>
                      <a:pt x="0" y="45"/>
                      <a:pt x="1" y="50"/>
                      <a:pt x="3" y="55"/>
                    </a:cubicBezTo>
                    <a:cubicBezTo>
                      <a:pt x="5" y="60"/>
                      <a:pt x="8" y="64"/>
                      <a:pt x="12" y="68"/>
                    </a:cubicBezTo>
                    <a:cubicBezTo>
                      <a:pt x="15" y="71"/>
                      <a:pt x="20" y="74"/>
                      <a:pt x="25" y="76"/>
                    </a:cubicBezTo>
                    <a:cubicBezTo>
                      <a:pt x="29" y="78"/>
                      <a:pt x="35" y="79"/>
                      <a:pt x="40" y="79"/>
                    </a:cubicBezTo>
                    <a:cubicBezTo>
                      <a:pt x="46" y="79"/>
                      <a:pt x="51" y="78"/>
                      <a:pt x="56" y="76"/>
                    </a:cubicBezTo>
                    <a:cubicBezTo>
                      <a:pt x="61" y="74"/>
                      <a:pt x="65" y="71"/>
                      <a:pt x="68" y="68"/>
                    </a:cubicBezTo>
                    <a:cubicBezTo>
                      <a:pt x="72" y="64"/>
                      <a:pt x="75" y="60"/>
                      <a:pt x="77" y="55"/>
                    </a:cubicBezTo>
                    <a:cubicBezTo>
                      <a:pt x="79" y="50"/>
                      <a:pt x="80" y="45"/>
                      <a:pt x="80" y="40"/>
                    </a:cubicBezTo>
                    <a:cubicBezTo>
                      <a:pt x="80" y="22"/>
                      <a:pt x="67" y="6"/>
                      <a:pt x="50" y="2"/>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294">
                <a:extLst>
                  <a:ext uri="{FF2B5EF4-FFF2-40B4-BE49-F238E27FC236}">
                    <a16:creationId xmlns:a16="http://schemas.microsoft.com/office/drawing/2014/main" id="{554D1C94-E92C-4986-9146-1EAB6F2B5906}"/>
                  </a:ext>
                </a:extLst>
              </p:cNvPr>
              <p:cNvSpPr>
                <a:spLocks/>
              </p:cNvSpPr>
              <p:nvPr/>
            </p:nvSpPr>
            <p:spPr bwMode="auto">
              <a:xfrm>
                <a:off x="2584" y="3578"/>
                <a:ext cx="50" cy="25"/>
              </a:xfrm>
              <a:custGeom>
                <a:avLst/>
                <a:gdLst>
                  <a:gd name="T0" fmla="*/ 68 w 80"/>
                  <a:gd name="T1" fmla="*/ 28 h 40"/>
                  <a:gd name="T2" fmla="*/ 68 w 80"/>
                  <a:gd name="T3" fmla="*/ 28 h 40"/>
                  <a:gd name="T4" fmla="*/ 55 w 80"/>
                  <a:gd name="T5" fmla="*/ 36 h 40"/>
                  <a:gd name="T6" fmla="*/ 40 w 80"/>
                  <a:gd name="T7" fmla="*/ 39 h 40"/>
                  <a:gd name="T8" fmla="*/ 24 w 80"/>
                  <a:gd name="T9" fmla="*/ 36 h 40"/>
                  <a:gd name="T10" fmla="*/ 11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0" y="34"/>
                      <a:pt x="55" y="36"/>
                    </a:cubicBezTo>
                    <a:cubicBezTo>
                      <a:pt x="51" y="38"/>
                      <a:pt x="45" y="39"/>
                      <a:pt x="40" y="39"/>
                    </a:cubicBezTo>
                    <a:cubicBezTo>
                      <a:pt x="34" y="39"/>
                      <a:pt x="29" y="38"/>
                      <a:pt x="24" y="36"/>
                    </a:cubicBezTo>
                    <a:cubicBezTo>
                      <a:pt x="19" y="34"/>
                      <a:pt x="15" y="31"/>
                      <a:pt x="11"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295">
                <a:extLst>
                  <a:ext uri="{FF2B5EF4-FFF2-40B4-BE49-F238E27FC236}">
                    <a16:creationId xmlns:a16="http://schemas.microsoft.com/office/drawing/2014/main" id="{1DB2C7AC-6504-436D-AC6F-A6172E69DFFB}"/>
                  </a:ext>
                </a:extLst>
              </p:cNvPr>
              <p:cNvSpPr>
                <a:spLocks/>
              </p:cNvSpPr>
              <p:nvPr/>
            </p:nvSpPr>
            <p:spPr bwMode="auto">
              <a:xfrm>
                <a:off x="2601" y="3570"/>
                <a:ext cx="16" cy="8"/>
              </a:xfrm>
              <a:custGeom>
                <a:avLst/>
                <a:gdLst>
                  <a:gd name="T0" fmla="*/ 22 w 26"/>
                  <a:gd name="T1" fmla="*/ 4 h 14"/>
                  <a:gd name="T2" fmla="*/ 22 w 26"/>
                  <a:gd name="T3" fmla="*/ 4 h 14"/>
                  <a:gd name="T4" fmla="*/ 13 w 26"/>
                  <a:gd name="T5" fmla="*/ 0 h 14"/>
                  <a:gd name="T6" fmla="*/ 3 w 26"/>
                  <a:gd name="T7" fmla="*/ 4 h 14"/>
                  <a:gd name="T8" fmla="*/ 0 w 26"/>
                  <a:gd name="T9" fmla="*/ 13 h 14"/>
                  <a:gd name="T10" fmla="*/ 0 w 26"/>
                  <a:gd name="T11" fmla="*/ 14 h 14"/>
                  <a:gd name="T12" fmla="*/ 13 w 26"/>
                  <a:gd name="T13" fmla="*/ 1 h 14"/>
                  <a:gd name="T14" fmla="*/ 26 w 26"/>
                  <a:gd name="T15" fmla="*/ 14 h 14"/>
                  <a:gd name="T16" fmla="*/ 26 w 26"/>
                  <a:gd name="T17" fmla="*/ 13 h 14"/>
                  <a:gd name="T18" fmla="*/ 22 w 26"/>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22" y="4"/>
                    </a:moveTo>
                    <a:lnTo>
                      <a:pt x="22" y="4"/>
                    </a:lnTo>
                    <a:cubicBezTo>
                      <a:pt x="20" y="1"/>
                      <a:pt x="16" y="0"/>
                      <a:pt x="13" y="0"/>
                    </a:cubicBezTo>
                    <a:cubicBezTo>
                      <a:pt x="9" y="0"/>
                      <a:pt x="6" y="1"/>
                      <a:pt x="3" y="4"/>
                    </a:cubicBezTo>
                    <a:cubicBezTo>
                      <a:pt x="1" y="7"/>
                      <a:pt x="0" y="10"/>
                      <a:pt x="0" y="13"/>
                    </a:cubicBezTo>
                    <a:cubicBezTo>
                      <a:pt x="0" y="13"/>
                      <a:pt x="0" y="14"/>
                      <a:pt x="0" y="14"/>
                    </a:cubicBezTo>
                    <a:cubicBezTo>
                      <a:pt x="0" y="7"/>
                      <a:pt x="6" y="1"/>
                      <a:pt x="13" y="1"/>
                    </a:cubicBezTo>
                    <a:cubicBezTo>
                      <a:pt x="20" y="1"/>
                      <a:pt x="26" y="7"/>
                      <a:pt x="26" y="14"/>
                    </a:cubicBezTo>
                    <a:cubicBezTo>
                      <a:pt x="26" y="14"/>
                      <a:pt x="26" y="13"/>
                      <a:pt x="26" y="13"/>
                    </a:cubicBezTo>
                    <a:cubicBezTo>
                      <a:pt x="26" y="10"/>
                      <a:pt x="25" y="7"/>
                      <a:pt x="22" y="4"/>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296">
                <a:extLst>
                  <a:ext uri="{FF2B5EF4-FFF2-40B4-BE49-F238E27FC236}">
                    <a16:creationId xmlns:a16="http://schemas.microsoft.com/office/drawing/2014/main" id="{518BD015-8848-4595-BF9E-7E626319D8CF}"/>
                  </a:ext>
                </a:extLst>
              </p:cNvPr>
              <p:cNvSpPr>
                <a:spLocks noEditPoints="1"/>
              </p:cNvSpPr>
              <p:nvPr/>
            </p:nvSpPr>
            <p:spPr bwMode="auto">
              <a:xfrm>
                <a:off x="2584" y="3554"/>
                <a:ext cx="50" cy="49"/>
              </a:xfrm>
              <a:custGeom>
                <a:avLst/>
                <a:gdLst>
                  <a:gd name="T0" fmla="*/ 53 w 80"/>
                  <a:gd name="T1" fmla="*/ 40 h 79"/>
                  <a:gd name="T2" fmla="*/ 53 w 80"/>
                  <a:gd name="T3" fmla="*/ 40 h 79"/>
                  <a:gd name="T4" fmla="*/ 40 w 80"/>
                  <a:gd name="T5" fmla="*/ 54 h 79"/>
                  <a:gd name="T6" fmla="*/ 26 w 80"/>
                  <a:gd name="T7" fmla="*/ 40 h 79"/>
                  <a:gd name="T8" fmla="*/ 27 w 80"/>
                  <a:gd name="T9" fmla="*/ 40 h 79"/>
                  <a:gd name="T10" fmla="*/ 26 w 80"/>
                  <a:gd name="T11" fmla="*/ 39 h 79"/>
                  <a:gd name="T12" fmla="*/ 30 w 80"/>
                  <a:gd name="T13" fmla="*/ 30 h 79"/>
                  <a:gd name="T14" fmla="*/ 40 w 80"/>
                  <a:gd name="T15" fmla="*/ 26 h 79"/>
                  <a:gd name="T16" fmla="*/ 49 w 80"/>
                  <a:gd name="T17" fmla="*/ 30 h 79"/>
                  <a:gd name="T18" fmla="*/ 53 w 80"/>
                  <a:gd name="T19" fmla="*/ 39 h 79"/>
                  <a:gd name="T20" fmla="*/ 53 w 80"/>
                  <a:gd name="T21" fmla="*/ 40 h 79"/>
                  <a:gd name="T22" fmla="*/ 53 w 80"/>
                  <a:gd name="T23" fmla="*/ 40 h 79"/>
                  <a:gd name="T24" fmla="*/ 40 w 80"/>
                  <a:gd name="T25" fmla="*/ 0 h 79"/>
                  <a:gd name="T26" fmla="*/ 40 w 80"/>
                  <a:gd name="T27" fmla="*/ 0 h 79"/>
                  <a:gd name="T28" fmla="*/ 0 w 80"/>
                  <a:gd name="T29" fmla="*/ 40 h 79"/>
                  <a:gd name="T30" fmla="*/ 3 w 80"/>
                  <a:gd name="T31" fmla="*/ 55 h 79"/>
                  <a:gd name="T32" fmla="*/ 11 w 80"/>
                  <a:gd name="T33" fmla="*/ 68 h 79"/>
                  <a:gd name="T34" fmla="*/ 24 w 80"/>
                  <a:gd name="T35" fmla="*/ 76 h 79"/>
                  <a:gd name="T36" fmla="*/ 40 w 80"/>
                  <a:gd name="T37" fmla="*/ 79 h 79"/>
                  <a:gd name="T38" fmla="*/ 55 w 80"/>
                  <a:gd name="T39" fmla="*/ 76 h 79"/>
                  <a:gd name="T40" fmla="*/ 68 w 80"/>
                  <a:gd name="T41" fmla="*/ 68 h 79"/>
                  <a:gd name="T42" fmla="*/ 77 w 80"/>
                  <a:gd name="T43" fmla="*/ 55 h 79"/>
                  <a:gd name="T44" fmla="*/ 80 w 80"/>
                  <a:gd name="T45" fmla="*/ 40 h 79"/>
                  <a:gd name="T46" fmla="*/ 40 w 80"/>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79">
                    <a:moveTo>
                      <a:pt x="53" y="40"/>
                    </a:moveTo>
                    <a:lnTo>
                      <a:pt x="53" y="40"/>
                    </a:lnTo>
                    <a:cubicBezTo>
                      <a:pt x="53" y="48"/>
                      <a:pt x="47" y="54"/>
                      <a:pt x="40" y="54"/>
                    </a:cubicBezTo>
                    <a:cubicBezTo>
                      <a:pt x="32" y="54"/>
                      <a:pt x="26" y="48"/>
                      <a:pt x="26" y="40"/>
                    </a:cubicBezTo>
                    <a:cubicBezTo>
                      <a:pt x="26" y="40"/>
                      <a:pt x="27" y="40"/>
                      <a:pt x="27" y="40"/>
                    </a:cubicBezTo>
                    <a:cubicBezTo>
                      <a:pt x="27" y="40"/>
                      <a:pt x="26" y="39"/>
                      <a:pt x="26" y="39"/>
                    </a:cubicBezTo>
                    <a:cubicBezTo>
                      <a:pt x="26" y="36"/>
                      <a:pt x="28" y="33"/>
                      <a:pt x="30" y="30"/>
                    </a:cubicBezTo>
                    <a:cubicBezTo>
                      <a:pt x="33" y="27"/>
                      <a:pt x="36" y="26"/>
                      <a:pt x="40" y="26"/>
                    </a:cubicBezTo>
                    <a:cubicBezTo>
                      <a:pt x="43" y="26"/>
                      <a:pt x="47" y="27"/>
                      <a:pt x="49" y="30"/>
                    </a:cubicBezTo>
                    <a:cubicBezTo>
                      <a:pt x="52" y="33"/>
                      <a:pt x="53" y="36"/>
                      <a:pt x="53" y="39"/>
                    </a:cubicBezTo>
                    <a:cubicBezTo>
                      <a:pt x="53" y="39"/>
                      <a:pt x="53" y="40"/>
                      <a:pt x="53" y="40"/>
                    </a:cubicBezTo>
                    <a:cubicBezTo>
                      <a:pt x="53" y="40"/>
                      <a:pt x="53" y="40"/>
                      <a:pt x="53" y="40"/>
                    </a:cubicBezTo>
                    <a:close/>
                    <a:moveTo>
                      <a:pt x="40" y="0"/>
                    </a:moveTo>
                    <a:lnTo>
                      <a:pt x="40" y="0"/>
                    </a:lnTo>
                    <a:cubicBezTo>
                      <a:pt x="18" y="0"/>
                      <a:pt x="0" y="18"/>
                      <a:pt x="0" y="40"/>
                    </a:cubicBezTo>
                    <a:cubicBezTo>
                      <a:pt x="0" y="45"/>
                      <a:pt x="1" y="50"/>
                      <a:pt x="3" y="55"/>
                    </a:cubicBezTo>
                    <a:cubicBezTo>
                      <a:pt x="5" y="60"/>
                      <a:pt x="8" y="64"/>
                      <a:pt x="11" y="68"/>
                    </a:cubicBezTo>
                    <a:cubicBezTo>
                      <a:pt x="15" y="71"/>
                      <a:pt x="19" y="74"/>
                      <a:pt x="24" y="76"/>
                    </a:cubicBezTo>
                    <a:cubicBezTo>
                      <a:pt x="29" y="78"/>
                      <a:pt x="34" y="79"/>
                      <a:pt x="40" y="79"/>
                    </a:cubicBezTo>
                    <a:cubicBezTo>
                      <a:pt x="45" y="79"/>
                      <a:pt x="51" y="78"/>
                      <a:pt x="55" y="76"/>
                    </a:cubicBezTo>
                    <a:cubicBezTo>
                      <a:pt x="60" y="74"/>
                      <a:pt x="65" y="71"/>
                      <a:pt x="68" y="68"/>
                    </a:cubicBezTo>
                    <a:cubicBezTo>
                      <a:pt x="72" y="64"/>
                      <a:pt x="75" y="60"/>
                      <a:pt x="77" y="55"/>
                    </a:cubicBezTo>
                    <a:cubicBezTo>
                      <a:pt x="79" y="50"/>
                      <a:pt x="80" y="45"/>
                      <a:pt x="80" y="40"/>
                    </a:cubicBezTo>
                    <a:cubicBezTo>
                      <a:pt x="79" y="18"/>
                      <a:pt x="62" y="0"/>
                      <a:pt x="4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5" name="TextBox 74">
            <a:extLst>
              <a:ext uri="{FF2B5EF4-FFF2-40B4-BE49-F238E27FC236}">
                <a16:creationId xmlns:a16="http://schemas.microsoft.com/office/drawing/2014/main" id="{617D6DFA-57A9-4812-AFB2-3E9226594D47}"/>
              </a:ext>
            </a:extLst>
          </p:cNvPr>
          <p:cNvSpPr txBox="1"/>
          <p:nvPr/>
        </p:nvSpPr>
        <p:spPr>
          <a:xfrm>
            <a:off x="3426068" y="2901979"/>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20">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8BE93FA3-079C-4E56-98CD-449514681192}"/>
              </a:ext>
            </a:extLst>
          </p:cNvPr>
          <p:cNvGrpSpPr/>
          <p:nvPr/>
        </p:nvGrpSpPr>
        <p:grpSpPr>
          <a:xfrm>
            <a:off x="5382356" y="2760449"/>
            <a:ext cx="407691" cy="412355"/>
            <a:chOff x="6938516" y="7120653"/>
            <a:chExt cx="407691" cy="412355"/>
          </a:xfrm>
        </p:grpSpPr>
        <p:sp>
          <p:nvSpPr>
            <p:cNvPr id="86" name="Oval 85">
              <a:extLst>
                <a:ext uri="{FF2B5EF4-FFF2-40B4-BE49-F238E27FC236}">
                  <a16:creationId xmlns:a16="http://schemas.microsoft.com/office/drawing/2014/main" id="{A252B49A-F02C-405C-A30C-CEAA821F8E3B}"/>
                </a:ext>
              </a:extLst>
            </p:cNvPr>
            <p:cNvSpPr/>
            <p:nvPr/>
          </p:nvSpPr>
          <p:spPr bwMode="auto">
            <a:xfrm rot="5400000">
              <a:off x="6936184" y="7122985"/>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87" name="Graphic 86" descr="Airplane">
              <a:extLst>
                <a:ext uri="{FF2B5EF4-FFF2-40B4-BE49-F238E27FC236}">
                  <a16:creationId xmlns:a16="http://schemas.microsoft.com/office/drawing/2014/main" id="{EB110D8C-2C15-4F06-9806-47D7E31908D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971477" y="7166046"/>
              <a:ext cx="331771" cy="331771"/>
            </a:xfrm>
            <a:prstGeom prst="rect">
              <a:avLst/>
            </a:prstGeom>
          </p:spPr>
        </p:pic>
      </p:grpSp>
      <p:pic>
        <p:nvPicPr>
          <p:cNvPr id="88" name="Picture 6" descr="Image result for heathrow logo">
            <a:extLst>
              <a:ext uri="{FF2B5EF4-FFF2-40B4-BE49-F238E27FC236}">
                <a16:creationId xmlns:a16="http://schemas.microsoft.com/office/drawing/2014/main" id="{85823F68-5CB1-4376-88E6-99AB9C6B0F45}"/>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7431" t="28002" r="7294" b="31119"/>
          <a:stretch/>
        </p:blipFill>
        <p:spPr bwMode="auto">
          <a:xfrm>
            <a:off x="3556631" y="2659110"/>
            <a:ext cx="966770" cy="22657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AFD8178-0BA1-4528-B3D9-227E9BC41776}"/>
              </a:ext>
            </a:extLst>
          </p:cNvPr>
          <p:cNvPicPr>
            <a:picLocks noChangeAspect="1"/>
          </p:cNvPicPr>
          <p:nvPr/>
        </p:nvPicPr>
        <p:blipFill rotWithShape="1">
          <a:blip r:embed="rId22"/>
          <a:srcRect l="3071" r="3071"/>
          <a:stretch/>
        </p:blipFill>
        <p:spPr>
          <a:xfrm>
            <a:off x="3569492" y="1082626"/>
            <a:ext cx="2194560" cy="1371600"/>
          </a:xfrm>
          <a:prstGeom prst="rect">
            <a:avLst/>
          </a:prstGeom>
          <a:effectLst>
            <a:outerShdw blurRad="190500" dist="76200" dir="2700000" algn="tl" rotWithShape="0">
              <a:prstClr val="black">
                <a:alpha val="40000"/>
              </a:prstClr>
            </a:outerShdw>
          </a:effectLst>
        </p:spPr>
      </p:pic>
      <p:pic>
        <p:nvPicPr>
          <p:cNvPr id="6146" name="Picture 2" descr="See the source image">
            <a:extLst>
              <a:ext uri="{FF2B5EF4-FFF2-40B4-BE49-F238E27FC236}">
                <a16:creationId xmlns:a16="http://schemas.microsoft.com/office/drawing/2014/main" id="{B99EC2CB-C214-4252-BA1A-E614F6E8FEEF}"/>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364644" y="5079164"/>
            <a:ext cx="1043894" cy="34293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e the source image">
            <a:extLst>
              <a:ext uri="{FF2B5EF4-FFF2-40B4-BE49-F238E27FC236}">
                <a16:creationId xmlns:a16="http://schemas.microsoft.com/office/drawing/2014/main" id="{7F1692FD-E5D5-4FFA-82E4-B359D7C032F4}"/>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6478" b="1"/>
          <a:stretch/>
        </p:blipFill>
        <p:spPr bwMode="auto">
          <a:xfrm>
            <a:off x="6309242" y="3526372"/>
            <a:ext cx="2194560" cy="1371599"/>
          </a:xfrm>
          <a:prstGeom prst="rect">
            <a:avLst/>
          </a:prstGeom>
          <a:noFill/>
          <a:effectLst>
            <a:outerShdw blurRad="190500" dist="76200" dir="27000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4B99079-1480-4F51-AF3B-F319A4B9C82C}"/>
              </a:ext>
            </a:extLst>
          </p:cNvPr>
          <p:cNvGrpSpPr/>
          <p:nvPr/>
        </p:nvGrpSpPr>
        <p:grpSpPr>
          <a:xfrm>
            <a:off x="8087040" y="5252129"/>
            <a:ext cx="407691" cy="412355"/>
            <a:chOff x="8156791" y="4833210"/>
            <a:chExt cx="407691" cy="412355"/>
          </a:xfrm>
        </p:grpSpPr>
        <p:sp>
          <p:nvSpPr>
            <p:cNvPr id="83" name="Oval 82">
              <a:extLst>
                <a:ext uri="{FF2B5EF4-FFF2-40B4-BE49-F238E27FC236}">
                  <a16:creationId xmlns:a16="http://schemas.microsoft.com/office/drawing/2014/main" id="{E91DB2D2-8116-489A-AB5C-71DF87D8E2C0}"/>
                </a:ext>
              </a:extLst>
            </p:cNvPr>
            <p:cNvSpPr/>
            <p:nvPr/>
          </p:nvSpPr>
          <p:spPr bwMode="auto">
            <a:xfrm rot="5400000">
              <a:off x="8154459" y="4835542"/>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50" name="Picture 6" descr="See the source image">
              <a:extLst>
                <a:ext uri="{FF2B5EF4-FFF2-40B4-BE49-F238E27FC236}">
                  <a16:creationId xmlns:a16="http://schemas.microsoft.com/office/drawing/2014/main" id="{47365F8C-E91B-4B11-97D7-330E139C453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200491" y="4869684"/>
              <a:ext cx="318347" cy="318347"/>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Title 3">
            <a:extLst>
              <a:ext uri="{FF2B5EF4-FFF2-40B4-BE49-F238E27FC236}">
                <a16:creationId xmlns:a16="http://schemas.microsoft.com/office/drawing/2014/main" id="{51297EEA-EB45-443C-91CD-80CB8A94765B}"/>
              </a:ext>
            </a:extLst>
          </p:cNvPr>
          <p:cNvSpPr>
            <a:spLocks noGrp="1"/>
          </p:cNvSpPr>
          <p:nvPr>
            <p:ph type="title"/>
          </p:nvPr>
        </p:nvSpPr>
        <p:spPr>
          <a:xfrm>
            <a:off x="428518" y="389032"/>
            <a:ext cx="11306469" cy="425950"/>
          </a:xfrm>
        </p:spPr>
        <p:txBody>
          <a:bodyPr/>
          <a:lstStyle/>
          <a:p>
            <a:r>
              <a:rPr lang="en-US" sz="4000" spc="-50" dirty="0">
                <a:solidFill>
                  <a:srgbClr val="742774"/>
                </a:solidFill>
                <a:latin typeface="SEGOE UI REGULAR"/>
                <a:cs typeface="+mn-cs"/>
              </a:rPr>
              <a:t>Incredible customer stories</a:t>
            </a:r>
          </a:p>
        </p:txBody>
      </p:sp>
      <p:pic>
        <p:nvPicPr>
          <p:cNvPr id="74" name="Picture 73">
            <a:extLst>
              <a:ext uri="{FF2B5EF4-FFF2-40B4-BE49-F238E27FC236}">
                <a16:creationId xmlns:a16="http://schemas.microsoft.com/office/drawing/2014/main" id="{CF646035-3AB8-4C11-B82A-114EDCB03450}"/>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t="38118" b="29246"/>
          <a:stretch/>
        </p:blipFill>
        <p:spPr>
          <a:xfrm>
            <a:off x="6185653" y="2658765"/>
            <a:ext cx="1482059" cy="360000"/>
          </a:xfrm>
          <a:prstGeom prst="rect">
            <a:avLst/>
          </a:prstGeom>
        </p:spPr>
      </p:pic>
      <p:pic>
        <p:nvPicPr>
          <p:cNvPr id="2" name="Picture 1">
            <a:extLst>
              <a:ext uri="{FF2B5EF4-FFF2-40B4-BE49-F238E27FC236}">
                <a16:creationId xmlns:a16="http://schemas.microsoft.com/office/drawing/2014/main" id="{032CE56D-CC3B-49DF-A4E8-4AA155645658}"/>
              </a:ext>
            </a:extLst>
          </p:cNvPr>
          <p:cNvPicPr>
            <a:picLocks noChangeAspect="1"/>
          </p:cNvPicPr>
          <p:nvPr/>
        </p:nvPicPr>
        <p:blipFill rotWithShape="1">
          <a:blip r:embed="rId27"/>
          <a:srcRect l="50463" r="7857"/>
          <a:stretch/>
        </p:blipFill>
        <p:spPr>
          <a:xfrm>
            <a:off x="6309242" y="1078058"/>
            <a:ext cx="2194561" cy="1371600"/>
          </a:xfrm>
          <a:prstGeom prst="rect">
            <a:avLst/>
          </a:prstGeom>
          <a:effectLst>
            <a:outerShdw blurRad="190500" dist="76200" dir="2700000" algn="ctr" rotWithShape="0">
              <a:prstClr val="black">
                <a:alpha val="40000"/>
              </a:prstClr>
            </a:outerShdw>
          </a:effectLst>
        </p:spPr>
      </p:pic>
      <p:pic>
        <p:nvPicPr>
          <p:cNvPr id="13" name="Picture 12">
            <a:extLst>
              <a:ext uri="{FF2B5EF4-FFF2-40B4-BE49-F238E27FC236}">
                <a16:creationId xmlns:a16="http://schemas.microsoft.com/office/drawing/2014/main" id="{FD9C8C36-EBF0-4711-A294-241E3F1665AE}"/>
              </a:ext>
            </a:extLst>
          </p:cNvPr>
          <p:cNvPicPr>
            <a:picLocks noChangeAspect="1"/>
          </p:cNvPicPr>
          <p:nvPr/>
        </p:nvPicPr>
        <p:blipFill rotWithShape="1">
          <a:blip r:embed="rId28"/>
          <a:srcRect l="12594" t="26068" r="13857" b="27592"/>
          <a:stretch/>
        </p:blipFill>
        <p:spPr>
          <a:xfrm>
            <a:off x="9046396" y="4940203"/>
            <a:ext cx="814675" cy="513285"/>
          </a:xfrm>
          <a:prstGeom prst="rect">
            <a:avLst/>
          </a:prstGeom>
        </p:spPr>
      </p:pic>
      <p:pic>
        <p:nvPicPr>
          <p:cNvPr id="16" name="Picture 15">
            <a:extLst>
              <a:ext uri="{FF2B5EF4-FFF2-40B4-BE49-F238E27FC236}">
                <a16:creationId xmlns:a16="http://schemas.microsoft.com/office/drawing/2014/main" id="{161E6B97-78E5-4E01-8596-AA904AA1D937}"/>
              </a:ext>
            </a:extLst>
          </p:cNvPr>
          <p:cNvPicPr>
            <a:picLocks noChangeAspect="1"/>
          </p:cNvPicPr>
          <p:nvPr/>
        </p:nvPicPr>
        <p:blipFill>
          <a:blip r:embed="rId29"/>
          <a:stretch>
            <a:fillRect/>
          </a:stretch>
        </p:blipFill>
        <p:spPr>
          <a:xfrm>
            <a:off x="9002913" y="3375020"/>
            <a:ext cx="2584928" cy="1761897"/>
          </a:xfrm>
          <a:prstGeom prst="rect">
            <a:avLst/>
          </a:prstGeom>
        </p:spPr>
      </p:pic>
    </p:spTree>
    <p:extLst>
      <p:ext uri="{BB962C8B-B14F-4D97-AF65-F5344CB8AC3E}">
        <p14:creationId xmlns:p14="http://schemas.microsoft.com/office/powerpoint/2010/main" val="131662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039E5E-63EB-4AA3-8C38-57559688FAE4}"/>
              </a:ext>
            </a:extLst>
          </p:cNvPr>
          <p:cNvSpPr txBox="1"/>
          <p:nvPr/>
        </p:nvSpPr>
        <p:spPr>
          <a:xfrm>
            <a:off x="367241" y="1328480"/>
            <a:ext cx="11636917" cy="4676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200" b="1" i="0" u="sng"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500 million</a:t>
            </a: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new apps will be built in the next 5 years – more than all apps built in </a:t>
            </a:r>
            <a:r>
              <a:rPr kumimoji="0" lang="en-GB" sz="3200" b="1" i="0" u="sng"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the last 40 years</a:t>
            </a: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a:t>
            </a:r>
            <a:r>
              <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a:t>
            </a:r>
            <a:r>
              <a:rPr kumimoji="0" lang="en-GB" sz="28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¹</a:t>
            </a:r>
            <a:endParaRPr kumimoji="0" lang="en-GB" sz="3200" b="0" i="0" u="none" strike="noStrike" kern="1200" cap="none" spc="0" normalizeH="0" baseline="3000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65% of enterprise application development will be in the </a:t>
            </a:r>
            <a:r>
              <a:rPr kumimoji="0" lang="en-GB" sz="3200" b="1" i="0" u="sng"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low-code</a:t>
            </a: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category by 2024</a:t>
            </a:r>
            <a:r>
              <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a:t>
            </a:r>
            <a:r>
              <a:rPr kumimoji="0" lang="en-GB" sz="28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²</a:t>
            </a:r>
            <a:endParaRPr kumimoji="0" lang="en-GB" sz="3200" b="0" i="0" u="none" strike="noStrike" kern="1200" cap="none" spc="0" normalizeH="0" baseline="3000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Demand for mobile apps is </a:t>
            </a:r>
            <a:r>
              <a:rPr kumimoji="0" lang="en-GB" sz="3200" b="1" i="0" u="sng"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growing 5x faster</a:t>
            </a: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than IT departments can deliver</a:t>
            </a:r>
            <a:r>
              <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a:t>
            </a:r>
            <a:r>
              <a:rPr kumimoji="0" lang="en-GB" sz="28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³</a:t>
            </a:r>
            <a:endPar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Estimated Low-Code Development Platform market to </a:t>
            </a:r>
            <a:r>
              <a:rPr kumimoji="0" lang="en-GB" sz="3200" b="1" i="0" u="sng"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exceed $52B By 2024</a:t>
            </a:r>
            <a:r>
              <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a:t>
            </a:r>
            <a:r>
              <a:rPr kumimoji="0" lang="en-GB" sz="2800" b="0" i="0" u="none" strike="noStrike" kern="1200" cap="none" spc="0" normalizeH="0" baseline="30000" noProof="0" dirty="0">
                <a:ln>
                  <a:noFill/>
                </a:ln>
                <a:solidFill>
                  <a:srgbClr val="75757A">
                    <a:lumMod val="75000"/>
                  </a:srgbClr>
                </a:solidFill>
                <a:effectLst/>
                <a:uLnTx/>
                <a:uFillTx/>
                <a:latin typeface="Segoe UI  "/>
                <a:ea typeface="+mn-ea"/>
                <a:cs typeface="Segoe UI Semibold" panose="020B0702040204020203" pitchFamily="34" charset="0"/>
              </a:rPr>
              <a:t>4</a:t>
            </a:r>
            <a:endParaRPr kumimoji="0" lang="en-GB" sz="3200" b="0" i="0" u="none" strike="noStrike" kern="1200" cap="none" spc="0" normalizeH="0" baseline="30000" noProof="0" dirty="0">
              <a:ln>
                <a:noFill/>
              </a:ln>
              <a:solidFill>
                <a:srgbClr val="75757A">
                  <a:lumMod val="75000"/>
                </a:srgbClr>
              </a:solidFill>
              <a:effectLst/>
              <a:uLnTx/>
              <a:uFillTx/>
              <a:latin typeface="Segoe UI  "/>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996FA9AD-1004-4C32-89BE-584A76108A72}"/>
              </a:ext>
            </a:extLst>
          </p:cNvPr>
          <p:cNvSpPr txBox="1"/>
          <p:nvPr/>
        </p:nvSpPr>
        <p:spPr>
          <a:xfrm>
            <a:off x="367241" y="276807"/>
            <a:ext cx="5402120" cy="8494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000" b="1" i="0" u="none" strike="noStrike" kern="1200" cap="none" spc="0" normalizeH="0" baseline="0" noProof="0" dirty="0">
                <a:ln>
                  <a:noFill/>
                </a:ln>
                <a:solidFill>
                  <a:srgbClr val="75757A">
                    <a:lumMod val="75000"/>
                  </a:srgbClr>
                </a:solidFill>
                <a:effectLst/>
                <a:uLnTx/>
                <a:uFillTx/>
                <a:latin typeface="Segoe UI Light" panose="020B0502040204020203" pitchFamily="34" charset="0"/>
                <a:ea typeface="+mn-ea"/>
                <a:cs typeface="Segoe UI Light" panose="020B0502040204020203" pitchFamily="34" charset="0"/>
              </a:rPr>
              <a:t>Some interesting stats…</a:t>
            </a:r>
          </a:p>
        </p:txBody>
      </p:sp>
      <p:sp>
        <p:nvSpPr>
          <p:cNvPr id="5" name="Rectangle 4">
            <a:extLst>
              <a:ext uri="{FF2B5EF4-FFF2-40B4-BE49-F238E27FC236}">
                <a16:creationId xmlns:a16="http://schemas.microsoft.com/office/drawing/2014/main" id="{3506BACA-E23A-423A-A999-C29275A28F87}"/>
              </a:ext>
            </a:extLst>
          </p:cNvPr>
          <p:cNvSpPr/>
          <p:nvPr/>
        </p:nvSpPr>
        <p:spPr>
          <a:xfrm>
            <a:off x="6715303" y="6005145"/>
            <a:ext cx="5521063" cy="821763"/>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900" b="0" i="0" u="none" strike="noStrike" kern="1200" cap="none" spc="0" normalizeH="0" baseline="30000" noProof="0" dirty="0">
                <a:ln>
                  <a:noFill/>
                </a:ln>
                <a:solidFill>
                  <a:srgbClr val="75757A">
                    <a:lumMod val="75000"/>
                  </a:srgbClr>
                </a:solidFill>
                <a:effectLst/>
                <a:uLnTx/>
                <a:uFillTx/>
                <a:latin typeface="Segoe UI"/>
                <a:ea typeface="+mn-ea"/>
                <a:cs typeface="+mn-cs"/>
              </a:rPr>
              <a:t>1 </a:t>
            </a:r>
            <a:r>
              <a:rPr kumimoji="0" lang="en-GB" sz="900" b="0" i="0" u="none" strike="noStrike" kern="1200" cap="none" spc="0" normalizeH="0" baseline="0" noProof="0" dirty="0">
                <a:ln>
                  <a:noFill/>
                </a:ln>
                <a:solidFill>
                  <a:srgbClr val="75757A">
                    <a:lumMod val="75000"/>
                  </a:srgbClr>
                </a:solidFill>
                <a:effectLst/>
                <a:uLnTx/>
                <a:uFillTx/>
                <a:latin typeface="Segoe UI"/>
                <a:ea typeface="+mn-ea"/>
                <a:cs typeface="+mn-cs"/>
              </a:rPr>
              <a:t>Satya Nadella, Microsoft FY19 Q4 earnings call – Jul 2019</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900" b="0" i="0" u="none" strike="noStrike" kern="1200" cap="none" spc="0" normalizeH="0" baseline="30000" noProof="0" dirty="0">
                <a:ln>
                  <a:noFill/>
                </a:ln>
                <a:solidFill>
                  <a:srgbClr val="75757A">
                    <a:lumMod val="75000"/>
                  </a:srgbClr>
                </a:solidFill>
                <a:effectLst/>
                <a:uLnTx/>
                <a:uFillTx/>
                <a:latin typeface="Segoe UI"/>
                <a:ea typeface="+mn-ea"/>
                <a:cs typeface="+mn-cs"/>
              </a:rPr>
              <a:t>2</a:t>
            </a:r>
            <a:r>
              <a:rPr kumimoji="0" lang="en-GB" sz="900" b="0" i="0" u="none" strike="noStrike" kern="1200" cap="none" spc="0" normalizeH="0" baseline="0" noProof="0" dirty="0">
                <a:ln>
                  <a:noFill/>
                </a:ln>
                <a:solidFill>
                  <a:srgbClr val="75757A">
                    <a:lumMod val="75000"/>
                  </a:srgbClr>
                </a:solidFill>
                <a:effectLst/>
                <a:uLnTx/>
                <a:uFillTx/>
                <a:latin typeface="Segoe UI"/>
                <a:ea typeface="+mn-ea"/>
                <a:cs typeface="+mn-cs"/>
              </a:rPr>
              <a:t> Gartner Magic Quadrant for Enterprise Low-Code Application Platforms – Aug 2019</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900" b="0" i="0" u="none" strike="noStrike" kern="1200" cap="none" spc="0" normalizeH="0" baseline="30000" noProof="0" dirty="0">
                <a:ln>
                  <a:noFill/>
                </a:ln>
                <a:solidFill>
                  <a:srgbClr val="75757A">
                    <a:lumMod val="75000"/>
                  </a:srgbClr>
                </a:solidFill>
                <a:effectLst/>
                <a:uLnTx/>
                <a:uFillTx/>
                <a:latin typeface="Segoe UI"/>
                <a:ea typeface="+mn-ea"/>
                <a:cs typeface="+mn-cs"/>
              </a:rPr>
              <a:t>3</a:t>
            </a:r>
            <a:r>
              <a:rPr kumimoji="0" lang="en-GB" sz="900" b="0" i="0" u="none" strike="noStrike" kern="1200" cap="none" spc="0" normalizeH="0" baseline="0" noProof="0" dirty="0">
                <a:ln>
                  <a:noFill/>
                </a:ln>
                <a:solidFill>
                  <a:srgbClr val="75757A">
                    <a:lumMod val="75000"/>
                  </a:srgbClr>
                </a:solidFill>
                <a:effectLst/>
                <a:uLnTx/>
                <a:uFillTx/>
                <a:latin typeface="Segoe UI"/>
                <a:ea typeface="+mn-ea"/>
                <a:cs typeface="+mn-cs"/>
              </a:rPr>
              <a:t> Gartner, How to Deliver Enterprise Mobile Apps Faster - 2017</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900" b="0" i="0" u="none" strike="noStrike" kern="1200" cap="none" spc="0" normalizeH="0" baseline="30000" noProof="0" dirty="0">
                <a:ln>
                  <a:noFill/>
                </a:ln>
                <a:solidFill>
                  <a:srgbClr val="75757A">
                    <a:lumMod val="75000"/>
                  </a:srgbClr>
                </a:solidFill>
                <a:effectLst/>
                <a:uLnTx/>
                <a:uFillTx/>
                <a:latin typeface="Segoe UI"/>
                <a:ea typeface="+mn-ea"/>
                <a:cs typeface="+mn-cs"/>
              </a:rPr>
              <a:t>4</a:t>
            </a:r>
            <a:r>
              <a:rPr kumimoji="0" lang="en-GB" sz="900" b="0" i="0" u="none" strike="noStrike" kern="1200" cap="none" spc="0" normalizeH="0" baseline="0" noProof="0" dirty="0">
                <a:ln>
                  <a:noFill/>
                </a:ln>
                <a:solidFill>
                  <a:srgbClr val="75757A">
                    <a:lumMod val="75000"/>
                  </a:srgbClr>
                </a:solidFill>
                <a:effectLst/>
                <a:uLnTx/>
                <a:uFillTx/>
                <a:latin typeface="Segoe UI"/>
                <a:ea typeface="+mn-ea"/>
                <a:cs typeface="+mn-cs"/>
              </a:rPr>
              <a:t> Prescient &amp; Strategic Intelligence Low-Code Development Platform Market Research Report – Sep 2019</a:t>
            </a:r>
          </a:p>
        </p:txBody>
      </p:sp>
    </p:spTree>
    <p:extLst>
      <p:ext uri="{BB962C8B-B14F-4D97-AF65-F5344CB8AC3E}">
        <p14:creationId xmlns:p14="http://schemas.microsoft.com/office/powerpoint/2010/main" val="319059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Business Case:</a:t>
            </a:r>
          </a:p>
        </p:txBody>
      </p:sp>
      <p:sp>
        <p:nvSpPr>
          <p:cNvPr id="4" name="Title 1"/>
          <p:cNvSpPr txBox="1">
            <a:spLocks/>
          </p:cNvSpPr>
          <p:nvPr/>
        </p:nvSpPr>
        <p:spPr>
          <a:xfrm>
            <a:off x="838200" y="1690688"/>
            <a:ext cx="10515600" cy="4279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Raleway" panose="020B0003030101060003" pitchFamily="34" charset="0"/>
                <a:ea typeface="+mj-ea"/>
                <a:cs typeface="+mj-cs"/>
              </a:rPr>
              <a:t>“Our reports are HORRENDOUS! We have data all over the place and we can’t manage our processes through to completion. This is costing us huge amounts of time and resource.”</a:t>
            </a:r>
          </a:p>
        </p:txBody>
      </p:sp>
    </p:spTree>
    <p:custDataLst>
      <p:tags r:id="rId1"/>
    </p:custDataLst>
    <p:extLst>
      <p:ext uri="{BB962C8B-B14F-4D97-AF65-F5344CB8AC3E}">
        <p14:creationId xmlns:p14="http://schemas.microsoft.com/office/powerpoint/2010/main" val="200673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comic arrow">
            <a:extLst>
              <a:ext uri="{FF2B5EF4-FFF2-40B4-BE49-F238E27FC236}">
                <a16:creationId xmlns:a16="http://schemas.microsoft.com/office/drawing/2014/main" id="{D922680E-8861-4134-8F13-55E447261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593171">
            <a:off x="7105493" y="1755477"/>
            <a:ext cx="3524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lack, piece, small&#10;&#10;Description automatically generated">
            <a:extLst>
              <a:ext uri="{FF2B5EF4-FFF2-40B4-BE49-F238E27FC236}">
                <a16:creationId xmlns:a16="http://schemas.microsoft.com/office/drawing/2014/main" id="{A0D8472F-5C0A-41C9-9E25-F5A8E0856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02" y="643308"/>
            <a:ext cx="5914898" cy="5914898"/>
          </a:xfrm>
          <a:prstGeom prst="rect">
            <a:avLst/>
          </a:prstGeom>
        </p:spPr>
      </p:pic>
      <p:pic>
        <p:nvPicPr>
          <p:cNvPr id="1026" name="Picture 2" descr="Image result for Lego Mini Fig">
            <a:extLst>
              <a:ext uri="{FF2B5EF4-FFF2-40B4-BE49-F238E27FC236}">
                <a16:creationId xmlns:a16="http://schemas.microsoft.com/office/drawing/2014/main" id="{1257D580-7440-4316-8A91-BD81CA07C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9" y="3946906"/>
            <a:ext cx="2611300" cy="2611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C37944-0C37-44E6-AAD6-D1E6B3A9A556}"/>
              </a:ext>
            </a:extLst>
          </p:cNvPr>
          <p:cNvSpPr txBox="1"/>
          <p:nvPr/>
        </p:nvSpPr>
        <p:spPr>
          <a:xfrm>
            <a:off x="7286017" y="389106"/>
            <a:ext cx="4569136" cy="110799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1A1A1A"/>
                </a:solidFill>
                <a:effectLst/>
                <a:uLnTx/>
                <a:uFillTx/>
                <a:latin typeface="orange juice" panose="02000000000000000000" pitchFamily="2" charset="0"/>
                <a:ea typeface="+mn-ea"/>
                <a:cs typeface="+mn-cs"/>
              </a:rPr>
              <a:t>SCAN THIS : </a:t>
            </a:r>
          </a:p>
        </p:txBody>
      </p:sp>
    </p:spTree>
    <p:extLst>
      <p:ext uri="{BB962C8B-B14F-4D97-AF65-F5344CB8AC3E}">
        <p14:creationId xmlns:p14="http://schemas.microsoft.com/office/powerpoint/2010/main" val="18811030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Mid Office Complaint Management Model App</a:t>
              </a:r>
            </a:p>
          </p:txBody>
        </p:sp>
      </p:grpSp>
      <p:grpSp>
        <p:nvGrpSpPr>
          <p:cNvPr id="16" name="Group 15">
            <a:extLst>
              <a:ext uri="{FF2B5EF4-FFF2-40B4-BE49-F238E27FC236}">
                <a16:creationId xmlns:a16="http://schemas.microsoft.com/office/drawing/2014/main" id="{A5C9C92A-3F31-4EA4-98D0-B7E37B506CDB}"/>
              </a:ext>
            </a:extLst>
          </p:cNvPr>
          <p:cNvGrpSpPr/>
          <p:nvPr/>
        </p:nvGrpSpPr>
        <p:grpSpPr>
          <a:xfrm>
            <a:off x="2150747" y="4730912"/>
            <a:ext cx="8257781" cy="777461"/>
            <a:chOff x="412783" y="3721588"/>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5340574"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6104884" y="388528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7D4BAD50-CC49-40F5-A044-CB1C74943CA4}"/>
                </a:ext>
              </a:extLst>
            </p:cNvPr>
            <p:cNvSpPr/>
            <p:nvPr/>
          </p:nvSpPr>
          <p:spPr>
            <a:xfrm>
              <a:off x="4576263"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3811952"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Complaint 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30476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Complaint Entity</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Complaint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Mobile C</a:t>
              </a:r>
              <a:r>
                <a:rPr kumimoji="0" lang="en-GB" sz="1050" b="1" i="0" u="none" strike="noStrike" kern="1200" cap="none" spc="0" normalizeH="0" baseline="0" noProof="0" dirty="0" err="1">
                  <a:ln>
                    <a:noFill/>
                  </a:ln>
                  <a:solidFill>
                    <a:prstClr val="white"/>
                  </a:solidFill>
                  <a:effectLst/>
                  <a:uLnTx/>
                  <a:uFillTx/>
                  <a:latin typeface="Calibri" panose="020F0502020204030204"/>
                  <a:ea typeface="+mn-ea"/>
                  <a:cs typeface="+mn-cs"/>
                </a:rPr>
                <a:t>omplaint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Management Canvas App</a:t>
              </a:r>
            </a:p>
          </p:txBody>
        </p:sp>
      </p:grpSp>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479167D-626C-4993-A4D8-BB99ABE210B1}"/>
              </a:ext>
            </a:extLst>
          </p:cNvPr>
          <p:cNvGrpSpPr/>
          <p:nvPr/>
        </p:nvGrpSpPr>
        <p:grpSpPr>
          <a:xfrm>
            <a:off x="2142963" y="643258"/>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83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Forms Pro</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Complaint Capture Process</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713550" y="4890023"/>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pic>
        <p:nvPicPr>
          <p:cNvPr id="1030" name="Picture 6" descr="Image result for dynamics 365 logo">
            <a:extLst>
              <a:ext uri="{FF2B5EF4-FFF2-40B4-BE49-F238E27FC236}">
                <a16:creationId xmlns:a16="http://schemas.microsoft.com/office/drawing/2014/main" id="{78DB165D-8C55-40E4-9E8D-32EB1FD1F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5961" y="3843097"/>
            <a:ext cx="676020" cy="673343"/>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F9057803-FF18-4847-9D09-2E400869E531}"/>
              </a:ext>
            </a:extLst>
          </p:cNvPr>
          <p:cNvGrpSpPr/>
          <p:nvPr/>
        </p:nvGrpSpPr>
        <p:grpSpPr>
          <a:xfrm>
            <a:off x="1083241" y="635382"/>
            <a:ext cx="769012" cy="5814145"/>
            <a:chOff x="2010725" y="3584816"/>
            <a:chExt cx="8257781" cy="777461"/>
          </a:xfrm>
        </p:grpSpPr>
        <p:sp>
          <p:nvSpPr>
            <p:cNvPr id="53" name="Rectangle: Rounded Corners 1">
              <a:extLst>
                <a:ext uri="{FF2B5EF4-FFF2-40B4-BE49-F238E27FC236}">
                  <a16:creationId xmlns:a16="http://schemas.microsoft.com/office/drawing/2014/main" id="{835E7110-8BB4-4DC3-B034-601595583CD3}"/>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3DBDC655-F148-464D-9D1C-979E2B217806}"/>
                </a:ext>
              </a:extLst>
            </p:cNvPr>
            <p:cNvSpPr txBox="1"/>
            <p:nvPr/>
          </p:nvSpPr>
          <p:spPr>
            <a:xfrm>
              <a:off x="2112578" y="3705879"/>
              <a:ext cx="8038513" cy="500253"/>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Power Automate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2" name="Picture 2" descr="Image result for Microsoft Flow logo">
            <a:extLst>
              <a:ext uri="{FF2B5EF4-FFF2-40B4-BE49-F238E27FC236}">
                <a16:creationId xmlns:a16="http://schemas.microsoft.com/office/drawing/2014/main" id="{86CD8094-E2FA-4681-BBB2-C3013C2037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9213" y="696638"/>
            <a:ext cx="635617" cy="6356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microsoft forms pro logo">
            <a:extLst>
              <a:ext uri="{FF2B5EF4-FFF2-40B4-BE49-F238E27FC236}">
                <a16:creationId xmlns:a16="http://schemas.microsoft.com/office/drawing/2014/main" id="{EBE4DAF9-B2FC-4C05-AA68-76D96B9FC7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4021" y="600555"/>
            <a:ext cx="857396" cy="85739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32A5B07-F5AC-4633-AB58-35BFD1114999}"/>
              </a:ext>
            </a:extLst>
          </p:cNvPr>
          <p:cNvGrpSpPr/>
          <p:nvPr/>
        </p:nvGrpSpPr>
        <p:grpSpPr>
          <a:xfrm>
            <a:off x="10664970" y="643258"/>
            <a:ext cx="769012" cy="5814145"/>
            <a:chOff x="2010725" y="3584816"/>
            <a:chExt cx="8257781" cy="777461"/>
          </a:xfrm>
        </p:grpSpPr>
        <p:sp>
          <p:nvSpPr>
            <p:cNvPr id="56" name="Rectangle: Rounded Corners 1">
              <a:extLst>
                <a:ext uri="{FF2B5EF4-FFF2-40B4-BE49-F238E27FC236}">
                  <a16:creationId xmlns:a16="http://schemas.microsoft.com/office/drawing/2014/main" id="{49DA19AA-AB24-4623-BB6F-65FD48E759BF}"/>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3FF1A2B5-8285-4AF0-98A4-CC6D313315D5}"/>
                </a:ext>
              </a:extLst>
            </p:cNvPr>
            <p:cNvSpPr txBox="1"/>
            <p:nvPr/>
          </p:nvSpPr>
          <p:spPr>
            <a:xfrm>
              <a:off x="2112578" y="3705879"/>
              <a:ext cx="8038513" cy="500253"/>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AI Builder</a:t>
              </a:r>
            </a:p>
          </p:txBody>
        </p:sp>
      </p:grpSp>
      <p:grpSp>
        <p:nvGrpSpPr>
          <p:cNvPr id="4" name="Group 3">
            <a:extLst>
              <a:ext uri="{FF2B5EF4-FFF2-40B4-BE49-F238E27FC236}">
                <a16:creationId xmlns:a16="http://schemas.microsoft.com/office/drawing/2014/main" id="{2BA3BFD8-41C9-4718-B1E7-AA287FECE86E}"/>
              </a:ext>
            </a:extLst>
          </p:cNvPr>
          <p:cNvGrpSpPr/>
          <p:nvPr/>
        </p:nvGrpSpPr>
        <p:grpSpPr>
          <a:xfrm>
            <a:off x="10752245" y="818937"/>
            <a:ext cx="581084" cy="553997"/>
            <a:chOff x="5240279" y="3953634"/>
            <a:chExt cx="1033226" cy="1082357"/>
          </a:xfrm>
        </p:grpSpPr>
        <p:sp>
          <p:nvSpPr>
            <p:cNvPr id="59" name="Oval 58">
              <a:extLst>
                <a:ext uri="{FF2B5EF4-FFF2-40B4-BE49-F238E27FC236}">
                  <a16:creationId xmlns:a16="http://schemas.microsoft.com/office/drawing/2014/main" id="{3DBC6157-5359-4A52-8E7B-978A6D2A1DCA}"/>
                </a:ext>
              </a:extLst>
            </p:cNvPr>
            <p:cNvSpPr/>
            <p:nvPr/>
          </p:nvSpPr>
          <p:spPr bwMode="auto">
            <a:xfrm>
              <a:off x="5622937" y="4179433"/>
              <a:ext cx="554086" cy="554086"/>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 name="Oval 59">
              <a:extLst>
                <a:ext uri="{FF2B5EF4-FFF2-40B4-BE49-F238E27FC236}">
                  <a16:creationId xmlns:a16="http://schemas.microsoft.com/office/drawing/2014/main" id="{963CEA8F-FE17-40B7-915F-BBC892EA8986}"/>
                </a:ext>
              </a:extLst>
            </p:cNvPr>
            <p:cNvSpPr/>
            <p:nvPr/>
          </p:nvSpPr>
          <p:spPr bwMode="auto">
            <a:xfrm>
              <a:off x="5240279" y="4291505"/>
              <a:ext cx="329941" cy="329941"/>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0A4FD373-A576-4F1F-991D-6FCA9EC47DCF}"/>
                </a:ext>
              </a:extLst>
            </p:cNvPr>
            <p:cNvSpPr/>
            <p:nvPr/>
          </p:nvSpPr>
          <p:spPr bwMode="auto">
            <a:xfrm>
              <a:off x="5943564" y="3953634"/>
              <a:ext cx="329941" cy="329941"/>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 name="Oval 61">
              <a:extLst>
                <a:ext uri="{FF2B5EF4-FFF2-40B4-BE49-F238E27FC236}">
                  <a16:creationId xmlns:a16="http://schemas.microsoft.com/office/drawing/2014/main" id="{B630D505-2D35-4C1B-BFBD-35648E6A77CA}"/>
                </a:ext>
              </a:extLst>
            </p:cNvPr>
            <p:cNvSpPr/>
            <p:nvPr/>
          </p:nvSpPr>
          <p:spPr bwMode="auto">
            <a:xfrm>
              <a:off x="5801201" y="4575454"/>
              <a:ext cx="460537" cy="460537"/>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37464360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752161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Demos like this are always a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458971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 do this thing!!</a:t>
            </a:r>
          </a:p>
        </p:txBody>
      </p:sp>
    </p:spTree>
    <p:custDataLst>
      <p:tags r:id="rId1"/>
    </p:custDataLst>
    <p:extLst>
      <p:ext uri="{BB962C8B-B14F-4D97-AF65-F5344CB8AC3E}">
        <p14:creationId xmlns:p14="http://schemas.microsoft.com/office/powerpoint/2010/main" val="219747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584200" y="3247878"/>
            <a:ext cx="5090459" cy="1252404"/>
          </a:xfrm>
          <a:solidFill>
            <a:schemeClr val="bg2">
              <a:lumMod val="10000"/>
              <a:alpha val="75000"/>
            </a:schemeClr>
          </a:solidFill>
        </p:spPr>
        <p:txBody>
          <a:bodyPr anchor="ctr"/>
          <a:lstStyle/>
          <a:p>
            <a:r>
              <a:rPr lang="en-GB" dirty="0">
                <a:solidFill>
                  <a:schemeClr val="bg1"/>
                </a:solidFill>
              </a:rPr>
              <a:t>Rules of Engagement</a:t>
            </a:r>
          </a:p>
        </p:txBody>
      </p:sp>
    </p:spTree>
    <p:extLst>
      <p:ext uri="{BB962C8B-B14F-4D97-AF65-F5344CB8AC3E}">
        <p14:creationId xmlns:p14="http://schemas.microsoft.com/office/powerpoint/2010/main" val="53307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E14AB-40B0-4AFA-BB37-4321D6521BC4}"/>
              </a:ext>
            </a:extLst>
          </p:cNvPr>
          <p:cNvSpPr>
            <a:spLocks noGrp="1"/>
          </p:cNvSpPr>
          <p:nvPr>
            <p:ph type="title"/>
          </p:nvPr>
        </p:nvSpPr>
        <p:spPr/>
        <p:txBody>
          <a:bodyPr/>
          <a:lstStyle/>
          <a:p>
            <a:r>
              <a:rPr lang="en-GB" dirty="0"/>
              <a:t>Hack Options</a:t>
            </a:r>
          </a:p>
        </p:txBody>
      </p:sp>
      <p:sp>
        <p:nvSpPr>
          <p:cNvPr id="5" name="Rectangle 4">
            <a:extLst>
              <a:ext uri="{FF2B5EF4-FFF2-40B4-BE49-F238E27FC236}">
                <a16:creationId xmlns:a16="http://schemas.microsoft.com/office/drawing/2014/main" id="{5B320678-E161-4221-B5BB-74EB1AE23D4D}"/>
              </a:ext>
            </a:extLst>
          </p:cNvPr>
          <p:cNvSpPr/>
          <p:nvPr/>
        </p:nvSpPr>
        <p:spPr bwMode="auto">
          <a:xfrm>
            <a:off x="904973" y="1366887"/>
            <a:ext cx="4760536" cy="2535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1748447-4804-4C22-B0DB-CE9C2A977B35}"/>
              </a:ext>
            </a:extLst>
          </p:cNvPr>
          <p:cNvSpPr/>
          <p:nvPr/>
        </p:nvSpPr>
        <p:spPr bwMode="auto">
          <a:xfrm>
            <a:off x="6600334" y="1366887"/>
            <a:ext cx="4760536" cy="2535810"/>
          </a:xfrm>
          <a:prstGeom prst="rect">
            <a:avLst/>
          </a:prstGeom>
          <a:solidFill>
            <a:srgbClr val="E2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9" name="TextBox 8">
            <a:extLst>
              <a:ext uri="{FF2B5EF4-FFF2-40B4-BE49-F238E27FC236}">
                <a16:creationId xmlns:a16="http://schemas.microsoft.com/office/drawing/2014/main" id="{5CCDF9EB-5E03-494E-970C-35FE6BDBD2FE}"/>
              </a:ext>
            </a:extLst>
          </p:cNvPr>
          <p:cNvSpPr txBox="1"/>
          <p:nvPr/>
        </p:nvSpPr>
        <p:spPr>
          <a:xfrm>
            <a:off x="9331300" y="2910759"/>
            <a:ext cx="2029570" cy="430887"/>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BYOD</a:t>
            </a:r>
          </a:p>
        </p:txBody>
      </p:sp>
      <p:sp>
        <p:nvSpPr>
          <p:cNvPr id="11" name="TextBox 10">
            <a:extLst>
              <a:ext uri="{FF2B5EF4-FFF2-40B4-BE49-F238E27FC236}">
                <a16:creationId xmlns:a16="http://schemas.microsoft.com/office/drawing/2014/main" id="{E86CCDE5-1625-4F09-AA5C-EAB70C680134}"/>
              </a:ext>
            </a:extLst>
          </p:cNvPr>
          <p:cNvSpPr txBox="1"/>
          <p:nvPr/>
        </p:nvSpPr>
        <p:spPr>
          <a:xfrm>
            <a:off x="3320723" y="2479871"/>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Use The Hack Packs</a:t>
            </a:r>
          </a:p>
        </p:txBody>
      </p:sp>
      <p:pic>
        <p:nvPicPr>
          <p:cNvPr id="17" name="Picture 16" descr="A picture containing graphics, drawing&#10;&#10;Description automatically generated">
            <a:extLst>
              <a:ext uri="{FF2B5EF4-FFF2-40B4-BE49-F238E27FC236}">
                <a16:creationId xmlns:a16="http://schemas.microsoft.com/office/drawing/2014/main" id="{962D60EB-14A4-4A47-9C08-B95F28967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833" y="1558498"/>
            <a:ext cx="2152588" cy="2152588"/>
          </a:xfrm>
          <a:prstGeom prst="rect">
            <a:avLst/>
          </a:prstGeom>
        </p:spPr>
      </p:pic>
      <p:pic>
        <p:nvPicPr>
          <p:cNvPr id="19" name="Picture 18" descr="A close up of a sign&#10;&#10;Description automatically generated">
            <a:extLst>
              <a:ext uri="{FF2B5EF4-FFF2-40B4-BE49-F238E27FC236}">
                <a16:creationId xmlns:a16="http://schemas.microsoft.com/office/drawing/2014/main" id="{BB13577E-9475-4E59-B865-BE276100A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014" y="1558498"/>
            <a:ext cx="2152588" cy="2152588"/>
          </a:xfrm>
          <a:prstGeom prst="rect">
            <a:avLst/>
          </a:prstGeom>
        </p:spPr>
      </p:pic>
      <p:sp>
        <p:nvSpPr>
          <p:cNvPr id="20" name="TextBox 19">
            <a:extLst>
              <a:ext uri="{FF2B5EF4-FFF2-40B4-BE49-F238E27FC236}">
                <a16:creationId xmlns:a16="http://schemas.microsoft.com/office/drawing/2014/main" id="{B017D690-4A10-499A-A9C6-0851058E91B7}"/>
              </a:ext>
            </a:extLst>
          </p:cNvPr>
          <p:cNvSpPr txBox="1"/>
          <p:nvPr/>
        </p:nvSpPr>
        <p:spPr>
          <a:xfrm>
            <a:off x="904973" y="4068395"/>
            <a:ext cx="4760536" cy="2462213"/>
          </a:xfrm>
          <a:prstGeom prst="rect">
            <a:avLst/>
          </a:prstGeom>
          <a:solidFill>
            <a:schemeClr val="tx1">
              <a:alpha val="75000"/>
            </a:schemeClr>
          </a:solidFill>
        </p:spPr>
        <p:txBody>
          <a:bodyPr wrap="square" lIns="0" tIns="0" rIns="0" bIns="0" rtlCol="0">
            <a:spAutoFit/>
          </a:bodyPr>
          <a:lstStyle/>
          <a:p>
            <a:pPr marL="342900" indent="-342900" algn="l">
              <a:buFont typeface="Arial" panose="020B0604020202020204" pitchFamily="34" charset="0"/>
              <a:buChar char="•"/>
            </a:pPr>
            <a:r>
              <a:rPr lang="en-GB" sz="2000" dirty="0">
                <a:solidFill>
                  <a:schemeClr val="bg1"/>
                </a:solidFill>
              </a:rPr>
              <a:t>Don’t have data of your own?</a:t>
            </a:r>
          </a:p>
          <a:p>
            <a:pPr marL="342900" indent="-342900" algn="l">
              <a:buFont typeface="Arial" panose="020B0604020202020204" pitchFamily="34" charset="0"/>
              <a:buChar char="•"/>
            </a:pPr>
            <a:r>
              <a:rPr lang="en-GB" sz="2000" dirty="0">
                <a:solidFill>
                  <a:schemeClr val="bg1"/>
                </a:solidFill>
              </a:rPr>
              <a:t>Use the Hack Packs located at </a:t>
            </a:r>
            <a:r>
              <a:rPr lang="en-GB" sz="2000" dirty="0">
                <a:solidFill>
                  <a:schemeClr val="bg1"/>
                </a:solidFill>
                <a:hlinkClick r:id="rId6"/>
              </a:rPr>
              <a:t>AKA.MS/HackAtSpeed</a:t>
            </a:r>
            <a:r>
              <a:rPr lang="en-GB" sz="2000" dirty="0">
                <a:solidFill>
                  <a:schemeClr val="bg1"/>
                </a:solidFill>
              </a:rPr>
              <a:t>.</a:t>
            </a:r>
          </a:p>
          <a:p>
            <a:pPr marL="342900" indent="-342900" algn="l">
              <a:buFont typeface="Arial" panose="020B0604020202020204" pitchFamily="34" charset="0"/>
              <a:buChar char="•"/>
            </a:pPr>
            <a:r>
              <a:rPr lang="en-GB" sz="2000" dirty="0">
                <a:solidFill>
                  <a:schemeClr val="bg1"/>
                </a:solidFill>
              </a:rPr>
              <a:t>Select a “story” or industry.</a:t>
            </a:r>
          </a:p>
          <a:p>
            <a:pPr marL="342900" indent="-342900" algn="l">
              <a:buFont typeface="Arial" panose="020B0604020202020204" pitchFamily="34" charset="0"/>
              <a:buChar char="•"/>
            </a:pPr>
            <a:r>
              <a:rPr lang="en-GB" sz="2000" dirty="0">
                <a:solidFill>
                  <a:schemeClr val="bg1"/>
                </a:solidFill>
              </a:rPr>
              <a:t>Decide how you would like to hack.</a:t>
            </a:r>
          </a:p>
          <a:p>
            <a:pPr marL="342900" indent="-342900" algn="l">
              <a:buFont typeface="Arial" panose="020B0604020202020204" pitchFamily="34" charset="0"/>
              <a:buChar char="•"/>
            </a:pPr>
            <a:r>
              <a:rPr lang="en-GB" sz="2000" dirty="0">
                <a:solidFill>
                  <a:schemeClr val="bg1"/>
                </a:solidFill>
              </a:rPr>
              <a:t>Be creative and build something awesome.</a:t>
            </a:r>
          </a:p>
          <a:p>
            <a:pPr marL="342900" indent="-342900" algn="l">
              <a:buFont typeface="Arial" panose="020B0604020202020204" pitchFamily="34" charset="0"/>
              <a:buChar char="•"/>
            </a:pPr>
            <a:endParaRPr lang="en-GB" sz="2000" dirty="0" err="1">
              <a:solidFill>
                <a:schemeClr val="bg1"/>
              </a:solidFill>
            </a:endParaRPr>
          </a:p>
        </p:txBody>
      </p:sp>
      <p:sp>
        <p:nvSpPr>
          <p:cNvPr id="24" name="TextBox 23">
            <a:extLst>
              <a:ext uri="{FF2B5EF4-FFF2-40B4-BE49-F238E27FC236}">
                <a16:creationId xmlns:a16="http://schemas.microsoft.com/office/drawing/2014/main" id="{617298E6-EF53-4D2D-B3FC-C63AA0898451}"/>
              </a:ext>
            </a:extLst>
          </p:cNvPr>
          <p:cNvSpPr txBox="1"/>
          <p:nvPr/>
        </p:nvSpPr>
        <p:spPr>
          <a:xfrm>
            <a:off x="6600334" y="4068395"/>
            <a:ext cx="4760536" cy="2462213"/>
          </a:xfrm>
          <a:prstGeom prst="rect">
            <a:avLst/>
          </a:prstGeom>
          <a:solidFill>
            <a:schemeClr val="tx1">
              <a:alpha val="75000"/>
            </a:schemeClr>
          </a:solidFill>
        </p:spPr>
        <p:txBody>
          <a:bodyPr wrap="square" lIns="0" tIns="0" rIns="0" bIns="0" rtlCol="0">
            <a:spAutoFit/>
          </a:bodyPr>
          <a:lstStyle/>
          <a:p>
            <a:pPr marL="342900" indent="-342900" algn="l">
              <a:buFont typeface="Arial" panose="020B0604020202020204" pitchFamily="34" charset="0"/>
              <a:buChar char="•"/>
            </a:pPr>
            <a:r>
              <a:rPr lang="en-GB" sz="2000" dirty="0">
                <a:solidFill>
                  <a:schemeClr val="bg1"/>
                </a:solidFill>
              </a:rPr>
              <a:t>Bring your Own Data</a:t>
            </a:r>
          </a:p>
          <a:p>
            <a:pPr marL="342900" indent="-342900" algn="l">
              <a:buFont typeface="Arial" panose="020B0604020202020204" pitchFamily="34" charset="0"/>
              <a:buChar char="•"/>
            </a:pPr>
            <a:r>
              <a:rPr lang="en-GB" sz="2000" dirty="0">
                <a:solidFill>
                  <a:schemeClr val="bg1"/>
                </a:solidFill>
              </a:rPr>
              <a:t>You decide and define the data set</a:t>
            </a:r>
          </a:p>
          <a:p>
            <a:pPr marL="342900" indent="-342900" algn="l">
              <a:buFont typeface="Arial" panose="020B0604020202020204" pitchFamily="34" charset="0"/>
              <a:buChar char="•"/>
            </a:pPr>
            <a:r>
              <a:rPr lang="en-GB" sz="2000" dirty="0">
                <a:solidFill>
                  <a:schemeClr val="bg1"/>
                </a:solidFill>
              </a:rPr>
              <a:t>You bring your relevant business problems to focus on.</a:t>
            </a:r>
          </a:p>
          <a:p>
            <a:pPr marL="342900" indent="-342900" algn="l">
              <a:buFont typeface="Arial" panose="020B0604020202020204" pitchFamily="34" charset="0"/>
              <a:buChar char="•"/>
            </a:pPr>
            <a:r>
              <a:rPr lang="en-GB" sz="2000" dirty="0">
                <a:solidFill>
                  <a:schemeClr val="bg1"/>
                </a:solidFill>
              </a:rPr>
              <a:t>Decide how you would like to hack.</a:t>
            </a:r>
          </a:p>
          <a:p>
            <a:pPr marL="342900" indent="-342900" algn="l">
              <a:buFont typeface="Arial" panose="020B0604020202020204" pitchFamily="34" charset="0"/>
              <a:buChar char="•"/>
            </a:pPr>
            <a:r>
              <a:rPr lang="en-GB" sz="2000" dirty="0">
                <a:solidFill>
                  <a:schemeClr val="bg1"/>
                </a:solidFill>
              </a:rPr>
              <a:t>Align to your defined scenario.</a:t>
            </a:r>
          </a:p>
          <a:p>
            <a:pPr marL="342900" indent="-342900" algn="l">
              <a:buFont typeface="Arial" panose="020B0604020202020204" pitchFamily="34" charset="0"/>
              <a:buChar char="•"/>
            </a:pPr>
            <a:r>
              <a:rPr lang="en-GB" sz="2000" dirty="0">
                <a:solidFill>
                  <a:schemeClr val="bg1"/>
                </a:solidFill>
              </a:rPr>
              <a:t>Create something to solve the problem.</a:t>
            </a:r>
          </a:p>
        </p:txBody>
      </p:sp>
      <p:sp>
        <p:nvSpPr>
          <p:cNvPr id="3" name="Lightning Bolt 2">
            <a:extLst>
              <a:ext uri="{FF2B5EF4-FFF2-40B4-BE49-F238E27FC236}">
                <a16:creationId xmlns:a16="http://schemas.microsoft.com/office/drawing/2014/main" id="{00B377EE-C3A2-4332-B3A1-29C0A299A448}"/>
              </a:ext>
            </a:extLst>
          </p:cNvPr>
          <p:cNvSpPr/>
          <p:nvPr/>
        </p:nvSpPr>
        <p:spPr bwMode="auto">
          <a:xfrm rot="1080859">
            <a:off x="1476461" y="2160958"/>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Storm_exclamation">
            <a:hlinkClick r:id="" action="ppaction://media"/>
            <a:extLst>
              <a:ext uri="{FF2B5EF4-FFF2-40B4-BE49-F238E27FC236}">
                <a16:creationId xmlns:a16="http://schemas.microsoft.com/office/drawing/2014/main" id="{410BD3D0-6B7D-4401-853B-DD230A25DE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06783" y="6286926"/>
            <a:ext cx="487363" cy="487363"/>
          </a:xfrm>
          <a:prstGeom prst="rect">
            <a:avLst/>
          </a:prstGeom>
        </p:spPr>
      </p:pic>
    </p:spTree>
    <p:extLst>
      <p:ext uri="{BB962C8B-B14F-4D97-AF65-F5344CB8AC3E}">
        <p14:creationId xmlns:p14="http://schemas.microsoft.com/office/powerpoint/2010/main" val="2028168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800"/>
                                        <p:tgtEl>
                                          <p:spTgt spid="3"/>
                                        </p:tgtEl>
                                      </p:cBhvr>
                                    </p:animEffect>
                                  </p:childTnLst>
                                </p:cTn>
                              </p:par>
                              <p:par>
                                <p:cTn id="8" presetID="1" presetClass="mediacall" presetSubtype="0" fill="hold" nodeType="withEffect">
                                  <p:stCondLst>
                                    <p:cond delay="0"/>
                                  </p:stCondLst>
                                  <p:childTnLst>
                                    <p:cmd type="call" cmd="playFrom(0.0)">
                                      <p:cBhvr>
                                        <p:cTn id="9" dur="5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extLst>
              <p:ext uri="{D42A27DB-BD31-4B8C-83A1-F6EECF244321}">
                <p14:modId xmlns:p14="http://schemas.microsoft.com/office/powerpoint/2010/main" val="3744967416"/>
              </p:ext>
            </p:extLst>
          </p:nvPr>
        </p:nvGraphicFramePr>
        <p:xfrm>
          <a:off x="838200" y="1969363"/>
          <a:ext cx="10515600" cy="4079240"/>
        </p:xfrm>
        <a:graphic>
          <a:graphicData uri="http://schemas.openxmlformats.org/drawingml/2006/table">
            <a:tbl>
              <a:tblPr firstRow="1" bandRow="1">
                <a:tableStyleId>{5C22544A-7EE6-4342-B048-85BDC9FD1C3A}</a:tableStyleId>
              </a:tblPr>
              <a:tblGrid>
                <a:gridCol w="2012986">
                  <a:extLst>
                    <a:ext uri="{9D8B030D-6E8A-4147-A177-3AD203B41FA5}">
                      <a16:colId xmlns:a16="http://schemas.microsoft.com/office/drawing/2014/main" val="1637431433"/>
                    </a:ext>
                  </a:extLst>
                </a:gridCol>
                <a:gridCol w="5734740">
                  <a:extLst>
                    <a:ext uri="{9D8B030D-6E8A-4147-A177-3AD203B41FA5}">
                      <a16:colId xmlns:a16="http://schemas.microsoft.com/office/drawing/2014/main" val="2700971428"/>
                    </a:ext>
                  </a:extLst>
                </a:gridCol>
                <a:gridCol w="2767874">
                  <a:extLst>
                    <a:ext uri="{9D8B030D-6E8A-4147-A177-3AD203B41FA5}">
                      <a16:colId xmlns:a16="http://schemas.microsoft.com/office/drawing/2014/main" val="2070233388"/>
                    </a:ext>
                  </a:extLst>
                </a:gridCol>
              </a:tblGrid>
              <a:tr h="370840">
                <a:tc>
                  <a:txBody>
                    <a:bodyPr/>
                    <a:lstStyle/>
                    <a:p>
                      <a:r>
                        <a:rPr lang="en-GB" dirty="0"/>
                        <a:t>Time</a:t>
                      </a:r>
                    </a:p>
                  </a:txBody>
                  <a:tcPr/>
                </a:tc>
                <a:tc>
                  <a:txBody>
                    <a:bodyPr/>
                    <a:lstStyle/>
                    <a:p>
                      <a:r>
                        <a:rPr lang="en-GB" dirty="0"/>
                        <a:t>Session</a:t>
                      </a:r>
                    </a:p>
                  </a:txBody>
                  <a:tcPr/>
                </a:tc>
                <a:tc>
                  <a:txBody>
                    <a:bodyPr/>
                    <a:lstStyle/>
                    <a:p>
                      <a:r>
                        <a:rPr lang="en-GB" dirty="0"/>
                        <a:t>Presenter</a:t>
                      </a:r>
                    </a:p>
                  </a:txBody>
                  <a:tcPr/>
                </a:tc>
                <a:extLst>
                  <a:ext uri="{0D108BD9-81ED-4DB2-BD59-A6C34878D82A}">
                    <a16:rowId xmlns:a16="http://schemas.microsoft.com/office/drawing/2014/main" val="850742803"/>
                  </a:ext>
                </a:extLst>
              </a:tr>
              <a:tr h="370840">
                <a:tc>
                  <a:txBody>
                    <a:bodyPr/>
                    <a:lstStyle/>
                    <a:p>
                      <a:r>
                        <a:rPr lang="en-GB" dirty="0"/>
                        <a:t>10:00 – 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to </a:t>
                      </a:r>
                      <a:r>
                        <a:rPr lang="en-GB" dirty="0" err="1"/>
                        <a:t>Hack@Speed</a:t>
                      </a:r>
                      <a:endParaRPr lang="en-GB" dirty="0"/>
                    </a:p>
                  </a:txBody>
                  <a:tcPr/>
                </a:tc>
                <a:tc>
                  <a:txBody>
                    <a:bodyPr/>
                    <a:lstStyle/>
                    <a:p>
                      <a:endParaRPr lang="en-GB"/>
                    </a:p>
                  </a:txBody>
                  <a:tcPr/>
                </a:tc>
                <a:extLst>
                  <a:ext uri="{0D108BD9-81ED-4DB2-BD59-A6C34878D82A}">
                    <a16:rowId xmlns:a16="http://schemas.microsoft.com/office/drawing/2014/main" val="1252266229"/>
                  </a:ext>
                </a:extLst>
              </a:tr>
              <a:tr h="370840">
                <a:tc>
                  <a:txBody>
                    <a:bodyPr/>
                    <a:lstStyle/>
                    <a:p>
                      <a:r>
                        <a:rPr lang="en-GB" dirty="0"/>
                        <a:t>10:15 – 10:50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Introduction</a:t>
                      </a:r>
                    </a:p>
                  </a:txBody>
                  <a:tcPr/>
                </a:tc>
                <a:tc>
                  <a:txBody>
                    <a:bodyPr/>
                    <a:lstStyle/>
                    <a:p>
                      <a:endParaRPr lang="en-GB"/>
                    </a:p>
                  </a:txBody>
                  <a:tcPr/>
                </a:tc>
                <a:extLst>
                  <a:ext uri="{0D108BD9-81ED-4DB2-BD59-A6C34878D82A}">
                    <a16:rowId xmlns:a16="http://schemas.microsoft.com/office/drawing/2014/main" val="4186340680"/>
                  </a:ext>
                </a:extLst>
              </a:tr>
              <a:tr h="370840">
                <a:tc>
                  <a:txBody>
                    <a:bodyPr/>
                    <a:lstStyle/>
                    <a:p>
                      <a:r>
                        <a:rPr lang="en-GB" dirty="0"/>
                        <a:t>10:50 – 11:00</a:t>
                      </a:r>
                    </a:p>
                  </a:txBody>
                  <a:tcPr/>
                </a:tc>
                <a:tc>
                  <a:txBody>
                    <a:bodyPr/>
                    <a:lstStyle/>
                    <a:p>
                      <a:r>
                        <a:rPr lang="en-GB" dirty="0"/>
                        <a:t>BREAK</a:t>
                      </a:r>
                    </a:p>
                  </a:txBody>
                  <a:tcPr/>
                </a:tc>
                <a:tc>
                  <a:txBody>
                    <a:bodyPr/>
                    <a:lstStyle/>
                    <a:p>
                      <a:endParaRPr lang="en-GB"/>
                    </a:p>
                  </a:txBody>
                  <a:tcPr/>
                </a:tc>
                <a:extLst>
                  <a:ext uri="{0D108BD9-81ED-4DB2-BD59-A6C34878D82A}">
                    <a16:rowId xmlns:a16="http://schemas.microsoft.com/office/drawing/2014/main" val="3005682549"/>
                  </a:ext>
                </a:extLst>
              </a:tr>
              <a:tr h="370840">
                <a:tc>
                  <a:txBody>
                    <a:bodyPr/>
                    <a:lstStyle/>
                    <a:p>
                      <a:r>
                        <a:rPr lang="en-GB" dirty="0"/>
                        <a:t>11:00 – 11:30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Demonstration</a:t>
                      </a:r>
                    </a:p>
                  </a:txBody>
                  <a:tcPr/>
                </a:tc>
                <a:tc>
                  <a:txBody>
                    <a:bodyPr/>
                    <a:lstStyle/>
                    <a:p>
                      <a:endParaRPr lang="en-GB"/>
                    </a:p>
                  </a:txBody>
                  <a:tcPr/>
                </a:tc>
                <a:extLst>
                  <a:ext uri="{0D108BD9-81ED-4DB2-BD59-A6C34878D82A}">
                    <a16:rowId xmlns:a16="http://schemas.microsoft.com/office/drawing/2014/main" val="2930929541"/>
                  </a:ext>
                </a:extLst>
              </a:tr>
              <a:tr h="370840">
                <a:tc>
                  <a:txBody>
                    <a:bodyPr/>
                    <a:lstStyle/>
                    <a:p>
                      <a:r>
                        <a:rPr lang="en-GB" dirty="0"/>
                        <a:t>11:30 – 11:45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Rules of Engagement</a:t>
                      </a:r>
                    </a:p>
                  </a:txBody>
                  <a:tcPr/>
                </a:tc>
                <a:tc>
                  <a:txBody>
                    <a:bodyPr/>
                    <a:lstStyle/>
                    <a:p>
                      <a:endParaRPr lang="en-GB"/>
                    </a:p>
                  </a:txBody>
                  <a:tcPr/>
                </a:tc>
                <a:extLst>
                  <a:ext uri="{0D108BD9-81ED-4DB2-BD59-A6C34878D82A}">
                    <a16:rowId xmlns:a16="http://schemas.microsoft.com/office/drawing/2014/main" val="368634983"/>
                  </a:ext>
                </a:extLst>
              </a:tr>
              <a:tr h="370840">
                <a:tc>
                  <a:txBody>
                    <a:bodyPr/>
                    <a:lstStyle/>
                    <a:p>
                      <a:r>
                        <a:rPr lang="en-GB" dirty="0"/>
                        <a:t>11:45 – 12:00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Cases</a:t>
                      </a:r>
                    </a:p>
                  </a:txBody>
                  <a:tcPr/>
                </a:tc>
                <a:tc>
                  <a:txBody>
                    <a:bodyPr/>
                    <a:lstStyle/>
                    <a:p>
                      <a:endParaRPr lang="en-GB"/>
                    </a:p>
                  </a:txBody>
                  <a:tcPr/>
                </a:tc>
                <a:extLst>
                  <a:ext uri="{0D108BD9-81ED-4DB2-BD59-A6C34878D82A}">
                    <a16:rowId xmlns:a16="http://schemas.microsoft.com/office/drawing/2014/main" val="3846815003"/>
                  </a:ext>
                </a:extLst>
              </a:tr>
              <a:tr h="370840">
                <a:tc>
                  <a:txBody>
                    <a:bodyPr/>
                    <a:lstStyle/>
                    <a:p>
                      <a:r>
                        <a:rPr lang="en-GB" dirty="0"/>
                        <a:t>12:00 – 12:30</a:t>
                      </a:r>
                    </a:p>
                  </a:txBody>
                  <a:tcPr/>
                </a:tc>
                <a:tc>
                  <a:txBody>
                    <a:bodyPr/>
                    <a:lstStyle/>
                    <a:p>
                      <a:r>
                        <a:rPr lang="en-GB" dirty="0"/>
                        <a:t>LUNCH</a:t>
                      </a:r>
                    </a:p>
                  </a:txBody>
                  <a:tcPr/>
                </a:tc>
                <a:tc>
                  <a:txBody>
                    <a:bodyPr/>
                    <a:lstStyle/>
                    <a:p>
                      <a:endParaRPr lang="en-GB" dirty="0"/>
                    </a:p>
                  </a:txBody>
                  <a:tcPr/>
                </a:tc>
                <a:extLst>
                  <a:ext uri="{0D108BD9-81ED-4DB2-BD59-A6C34878D82A}">
                    <a16:rowId xmlns:a16="http://schemas.microsoft.com/office/drawing/2014/main" val="506968574"/>
                  </a:ext>
                </a:extLst>
              </a:tr>
              <a:tr h="370840">
                <a:tc>
                  <a:txBody>
                    <a:bodyPr/>
                    <a:lstStyle/>
                    <a:p>
                      <a:r>
                        <a:rPr lang="en-GB" dirty="0"/>
                        <a:t>12:30 – 16:00</a:t>
                      </a:r>
                    </a:p>
                  </a:txBody>
                  <a:tcPr/>
                </a:tc>
                <a:tc>
                  <a:txBody>
                    <a:bodyPr/>
                    <a:lstStyle/>
                    <a:p>
                      <a:r>
                        <a:rPr lang="en-GB" dirty="0"/>
                        <a:t>Hackathon</a:t>
                      </a:r>
                    </a:p>
                  </a:txBody>
                  <a:tcPr/>
                </a:tc>
                <a:tc>
                  <a:txBody>
                    <a:bodyPr/>
                    <a:lstStyle/>
                    <a:p>
                      <a:endParaRPr lang="en-GB" dirty="0"/>
                    </a:p>
                  </a:txBody>
                  <a:tcPr/>
                </a:tc>
                <a:extLst>
                  <a:ext uri="{0D108BD9-81ED-4DB2-BD59-A6C34878D82A}">
                    <a16:rowId xmlns:a16="http://schemas.microsoft.com/office/drawing/2014/main" val="2199328892"/>
                  </a:ext>
                </a:extLst>
              </a:tr>
              <a:tr h="370840">
                <a:tc>
                  <a:txBody>
                    <a:bodyPr/>
                    <a:lstStyle/>
                    <a:p>
                      <a:r>
                        <a:rPr lang="en-GB" dirty="0"/>
                        <a:t>16:00 – 16:30</a:t>
                      </a:r>
                    </a:p>
                  </a:txBody>
                  <a:tcPr/>
                </a:tc>
                <a:tc>
                  <a:txBody>
                    <a:bodyPr/>
                    <a:lstStyle/>
                    <a:p>
                      <a:r>
                        <a:rPr lang="en-GB" dirty="0"/>
                        <a:t>Presentations</a:t>
                      </a:r>
                    </a:p>
                  </a:txBody>
                  <a:tcPr/>
                </a:tc>
                <a:tc>
                  <a:txBody>
                    <a:bodyPr/>
                    <a:lstStyle/>
                    <a:p>
                      <a:endParaRPr lang="en-GB" dirty="0"/>
                    </a:p>
                  </a:txBody>
                  <a:tcPr/>
                </a:tc>
                <a:extLst>
                  <a:ext uri="{0D108BD9-81ED-4DB2-BD59-A6C34878D82A}">
                    <a16:rowId xmlns:a16="http://schemas.microsoft.com/office/drawing/2014/main" val="2943510346"/>
                  </a:ext>
                </a:extLst>
              </a:tr>
              <a:tr h="370840">
                <a:tc>
                  <a:txBody>
                    <a:bodyPr/>
                    <a:lstStyle/>
                    <a:p>
                      <a:r>
                        <a:rPr lang="en-GB" dirty="0"/>
                        <a:t>16:30 – 17:00</a:t>
                      </a:r>
                    </a:p>
                  </a:txBody>
                  <a:tcPr/>
                </a:tc>
                <a:tc>
                  <a:txBody>
                    <a:bodyPr/>
                    <a:lstStyle/>
                    <a:p>
                      <a:r>
                        <a:rPr lang="en-GB" dirty="0"/>
                        <a:t>Judging &amp; Wrap-up</a:t>
                      </a:r>
                    </a:p>
                  </a:txBody>
                  <a:tcPr/>
                </a:tc>
                <a:tc>
                  <a:txBody>
                    <a:bodyPr/>
                    <a:lstStyle/>
                    <a:p>
                      <a:endParaRPr lang="en-GB" dirty="0"/>
                    </a:p>
                  </a:txBody>
                  <a:tcPr/>
                </a:tc>
                <a:extLst>
                  <a:ext uri="{0D108BD9-81ED-4DB2-BD59-A6C34878D82A}">
                    <a16:rowId xmlns:a16="http://schemas.microsoft.com/office/drawing/2014/main" val="303375220"/>
                  </a:ext>
                </a:extLst>
              </a:tr>
            </a:tbl>
          </a:graphicData>
        </a:graphic>
      </p:graphicFrame>
    </p:spTree>
    <p:extLst>
      <p:ext uri="{BB962C8B-B14F-4D97-AF65-F5344CB8AC3E}">
        <p14:creationId xmlns:p14="http://schemas.microsoft.com/office/powerpoint/2010/main" val="2367804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Hack Options</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3111517"/>
            <a:ext cx="2029570"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Get Creative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90026" y="3041022"/>
            <a:ext cx="2327876"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Lab Style Hack</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20035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Double or Nothing</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Dream</a:t>
            </a:r>
          </a:p>
          <a:p>
            <a:pPr algn="l"/>
            <a:r>
              <a:rPr lang="en-GB" sz="2800" dirty="0">
                <a:solidFill>
                  <a:schemeClr val="bg1"/>
                </a:solidFill>
                <a:latin typeface="Last ninja" panose="020B0500000000000000" pitchFamily="34" charset="0"/>
              </a:rPr>
              <a:t>Team</a:t>
            </a:r>
          </a:p>
        </p:txBody>
      </p:sp>
      <p:pic>
        <p:nvPicPr>
          <p:cNvPr id="24" name="Picture 23" descr="A picture containing drawing&#10;&#10;Description automatically generated">
            <a:extLst>
              <a:ext uri="{FF2B5EF4-FFF2-40B4-BE49-F238E27FC236}">
                <a16:creationId xmlns:a16="http://schemas.microsoft.com/office/drawing/2014/main" id="{C250D8F1-F8F7-4152-B0DB-8E9055414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737" y="4368230"/>
            <a:ext cx="2098077" cy="2098077"/>
          </a:xfrm>
          <a:prstGeom prst="rect">
            <a:avLst/>
          </a:prstGeom>
        </p:spPr>
      </p:pic>
      <p:pic>
        <p:nvPicPr>
          <p:cNvPr id="17" name="Storm_exclamation">
            <a:hlinkClick r:id="" action="ppaction://media"/>
            <a:extLst>
              <a:ext uri="{FF2B5EF4-FFF2-40B4-BE49-F238E27FC236}">
                <a16:creationId xmlns:a16="http://schemas.microsoft.com/office/drawing/2014/main" id="{EA7A028C-89B4-4213-837D-12C9015608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06783" y="6286926"/>
            <a:ext cx="487363" cy="487363"/>
          </a:xfrm>
          <a:prstGeom prst="rect">
            <a:avLst/>
          </a:prstGeom>
        </p:spPr>
      </p:pic>
      <p:pic>
        <p:nvPicPr>
          <p:cNvPr id="9" name="Picture 8" descr="A close up of a logo&#10;&#10;Description automatically generated">
            <a:extLst>
              <a:ext uri="{FF2B5EF4-FFF2-40B4-BE49-F238E27FC236}">
                <a16:creationId xmlns:a16="http://schemas.microsoft.com/office/drawing/2014/main" id="{9835904F-5881-4B22-833B-7D73E7CC9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5572" y="1542514"/>
            <a:ext cx="2184556" cy="2184556"/>
          </a:xfrm>
          <a:prstGeom prst="rect">
            <a:avLst/>
          </a:prstGeom>
        </p:spPr>
      </p:pic>
      <p:pic>
        <p:nvPicPr>
          <p:cNvPr id="19" name="Picture 18" descr="A picture containing clock, room&#10;&#10;Description automatically generated">
            <a:extLst>
              <a:ext uri="{FF2B5EF4-FFF2-40B4-BE49-F238E27FC236}">
                <a16:creationId xmlns:a16="http://schemas.microsoft.com/office/drawing/2014/main" id="{416BD2CA-8DB7-4CD3-A803-6306F9E639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335" y="1495548"/>
            <a:ext cx="2231522" cy="2231522"/>
          </a:xfrm>
          <a:prstGeom prst="rect">
            <a:avLst/>
          </a:prstGeom>
        </p:spPr>
      </p:pic>
      <p:pic>
        <p:nvPicPr>
          <p:cNvPr id="23" name="Picture 22" descr="A picture containing room&#10;&#10;Description automatically generated">
            <a:extLst>
              <a:ext uri="{FF2B5EF4-FFF2-40B4-BE49-F238E27FC236}">
                <a16:creationId xmlns:a16="http://schemas.microsoft.com/office/drawing/2014/main" id="{D652A05C-8DF0-4ACF-9DDB-06E1A4E337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9273" y="4327047"/>
            <a:ext cx="2185645" cy="2185645"/>
          </a:xfrm>
          <a:prstGeom prst="rect">
            <a:avLst/>
          </a:prstGeom>
        </p:spPr>
      </p:pic>
      <p:sp>
        <p:nvSpPr>
          <p:cNvPr id="15" name="Lightning Bolt 14">
            <a:extLst>
              <a:ext uri="{FF2B5EF4-FFF2-40B4-BE49-F238E27FC236}">
                <a16:creationId xmlns:a16="http://schemas.microsoft.com/office/drawing/2014/main" id="{64D83981-1862-48F8-9234-8A723E89ECFC}"/>
              </a:ext>
            </a:extLst>
          </p:cNvPr>
          <p:cNvSpPr/>
          <p:nvPr/>
        </p:nvSpPr>
        <p:spPr bwMode="auto">
          <a:xfrm rot="1080859">
            <a:off x="1493430" y="2116878"/>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6623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800"/>
                                        <p:tgtEl>
                                          <p:spTgt spid="15"/>
                                        </p:tgtEl>
                                      </p:cBhvr>
                                    </p:animEffect>
                                  </p:childTnLst>
                                </p:cTn>
                              </p:par>
                              <p:par>
                                <p:cTn id="8" presetID="1" presetClass="mediacall" presetSubtype="0" fill="hold" nodeType="withEffect">
                                  <p:stCondLst>
                                    <p:cond delay="0"/>
                                  </p:stCondLst>
                                  <p:childTnLst>
                                    <p:cmd type="call" cmd="playFrom(0.0)">
                                      <p:cBhvr>
                                        <p:cTn id="9" dur="535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7"/>
                </p:tgtEl>
              </p:cMediaNode>
            </p:audio>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Judging Criteria</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E2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3074525"/>
            <a:ext cx="2029570"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Be Creative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28516" y="236391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Follow the Use Case</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850754"/>
            <a:ext cx="2275483"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Technical Depth</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Future Use</a:t>
            </a:r>
          </a:p>
        </p:txBody>
      </p:sp>
      <p:pic>
        <p:nvPicPr>
          <p:cNvPr id="6" name="Picture 5" descr="A picture containing drawing&#10;&#10;Description automatically generated">
            <a:extLst>
              <a:ext uri="{FF2B5EF4-FFF2-40B4-BE49-F238E27FC236}">
                <a16:creationId xmlns:a16="http://schemas.microsoft.com/office/drawing/2014/main" id="{9E11D6A0-7373-4AF1-B217-EED775B56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451" y="1503156"/>
            <a:ext cx="2152587" cy="2152587"/>
          </a:xfrm>
          <a:prstGeom prst="rect">
            <a:avLst/>
          </a:prstGeom>
        </p:spPr>
      </p:pic>
      <p:pic>
        <p:nvPicPr>
          <p:cNvPr id="10" name="Picture 9" descr="A picture containing clock, food, game&#10;&#10;Description automatically generated">
            <a:extLst>
              <a:ext uri="{FF2B5EF4-FFF2-40B4-BE49-F238E27FC236}">
                <a16:creationId xmlns:a16="http://schemas.microsoft.com/office/drawing/2014/main" id="{4469D2AE-0B78-4E9A-A534-BFE3A09593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4032" y="4342274"/>
            <a:ext cx="2152587" cy="2152587"/>
          </a:xfrm>
          <a:prstGeom prst="rect">
            <a:avLst/>
          </a:prstGeom>
        </p:spPr>
      </p:pic>
      <p:pic>
        <p:nvPicPr>
          <p:cNvPr id="19" name="Picture 18" descr="A picture containing clock, drawing&#10;&#10;Description automatically generated">
            <a:extLst>
              <a:ext uri="{FF2B5EF4-FFF2-40B4-BE49-F238E27FC236}">
                <a16:creationId xmlns:a16="http://schemas.microsoft.com/office/drawing/2014/main" id="{3F49921E-F427-488F-9380-C91A5AE7D0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450" y="4342274"/>
            <a:ext cx="2152587" cy="2152587"/>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33A627A0-8A69-43A4-BB01-8DA77AA08C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4032" y="1537491"/>
            <a:ext cx="2152587" cy="2152587"/>
          </a:xfrm>
          <a:prstGeom prst="rect">
            <a:avLst/>
          </a:prstGeom>
        </p:spPr>
      </p:pic>
      <p:sp>
        <p:nvSpPr>
          <p:cNvPr id="25" name="Lightning Bolt 24">
            <a:extLst>
              <a:ext uri="{FF2B5EF4-FFF2-40B4-BE49-F238E27FC236}">
                <a16:creationId xmlns:a16="http://schemas.microsoft.com/office/drawing/2014/main" id="{583D56F6-A3C2-45DF-8815-A5354CB09E67}"/>
              </a:ext>
            </a:extLst>
          </p:cNvPr>
          <p:cNvSpPr/>
          <p:nvPr/>
        </p:nvSpPr>
        <p:spPr bwMode="auto">
          <a:xfrm rot="1080859">
            <a:off x="5028905" y="3254314"/>
            <a:ext cx="2134190" cy="1682582"/>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Storm_exclamation">
            <a:hlinkClick r:id="" action="ppaction://media"/>
            <a:extLst>
              <a:ext uri="{FF2B5EF4-FFF2-40B4-BE49-F238E27FC236}">
                <a16:creationId xmlns:a16="http://schemas.microsoft.com/office/drawing/2014/main" id="{D42F463E-DA78-4110-8D6F-9C5A30CC681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06783" y="6286926"/>
            <a:ext cx="487363" cy="487363"/>
          </a:xfrm>
          <a:prstGeom prst="rect">
            <a:avLst/>
          </a:prstGeom>
        </p:spPr>
      </p:pic>
    </p:spTree>
    <p:extLst>
      <p:ext uri="{BB962C8B-B14F-4D97-AF65-F5344CB8AC3E}">
        <p14:creationId xmlns:p14="http://schemas.microsoft.com/office/powerpoint/2010/main" val="2047519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800"/>
                                        <p:tgtEl>
                                          <p:spTgt spid="25"/>
                                        </p:tgtEl>
                                      </p:cBhvr>
                                    </p:animEffect>
                                  </p:childTnLst>
                                </p:cTn>
                              </p:par>
                              <p:par>
                                <p:cTn id="8" presetID="1" presetClass="mediacall" presetSubtype="0" fill="hold" nodeType="withEffect">
                                  <p:stCondLst>
                                    <p:cond delay="0"/>
                                  </p:stCondLst>
                                  <p:childTnLst>
                                    <p:cmd type="call" cmd="playFrom(0.0)">
                                      <p:cBhvr>
                                        <p:cTn id="9" dur="5352"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6"/>
                </p:tgtEl>
              </p:cMediaNode>
            </p:audio>
          </p:childTnLst>
        </p:cTn>
      </p:par>
    </p:tnLst>
    <p:bldLst>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584200" y="3767199"/>
            <a:ext cx="5090459" cy="1118566"/>
          </a:xfrm>
          <a:solidFill>
            <a:schemeClr val="bg2">
              <a:lumMod val="10000"/>
              <a:alpha val="75000"/>
            </a:schemeClr>
          </a:solidFill>
        </p:spPr>
        <p:txBody>
          <a:bodyPr anchor="ctr"/>
          <a:lstStyle/>
          <a:p>
            <a:r>
              <a:rPr lang="en-GB" dirty="0">
                <a:solidFill>
                  <a:schemeClr val="bg1"/>
                </a:solidFill>
              </a:rPr>
              <a:t>Use Cases / User Stories</a:t>
            </a:r>
          </a:p>
        </p:txBody>
      </p:sp>
    </p:spTree>
    <p:extLst>
      <p:ext uri="{BB962C8B-B14F-4D97-AF65-F5344CB8AC3E}">
        <p14:creationId xmlns:p14="http://schemas.microsoft.com/office/powerpoint/2010/main" val="378311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4C0BE-1FC6-442E-86AE-C10877F81999}"/>
              </a:ext>
            </a:extLst>
          </p:cNvPr>
          <p:cNvSpPr>
            <a:spLocks noGrp="1"/>
          </p:cNvSpPr>
          <p:nvPr>
            <p:ph type="title"/>
          </p:nvPr>
        </p:nvSpPr>
        <p:spPr/>
        <p:txBody>
          <a:bodyPr/>
          <a:lstStyle/>
          <a:p>
            <a:r>
              <a:rPr lang="en-GB" dirty="0"/>
              <a:t>Bring Your Own Data</a:t>
            </a:r>
          </a:p>
        </p:txBody>
      </p:sp>
      <p:sp>
        <p:nvSpPr>
          <p:cNvPr id="6" name="Text Placeholder 5">
            <a:extLst>
              <a:ext uri="{FF2B5EF4-FFF2-40B4-BE49-F238E27FC236}">
                <a16:creationId xmlns:a16="http://schemas.microsoft.com/office/drawing/2014/main" id="{26A503F7-8765-4607-9EF0-DC4A750C44B4}"/>
              </a:ext>
            </a:extLst>
          </p:cNvPr>
          <p:cNvSpPr>
            <a:spLocks noGrp="1"/>
          </p:cNvSpPr>
          <p:nvPr>
            <p:ph type="body" sz="quarter" idx="10"/>
          </p:nvPr>
        </p:nvSpPr>
        <p:spPr>
          <a:xfrm>
            <a:off x="584200" y="3535542"/>
            <a:ext cx="4162425" cy="923330"/>
          </a:xfrm>
        </p:spPr>
        <p:txBody>
          <a:bodyPr/>
          <a:lstStyle/>
          <a:p>
            <a:r>
              <a:rPr lang="en-GB" dirty="0"/>
              <a:t>Add in your own user stories and explain these to the audience so that they understand the approach</a:t>
            </a:r>
          </a:p>
        </p:txBody>
      </p:sp>
      <p:pic>
        <p:nvPicPr>
          <p:cNvPr id="12" name="Picture 11" descr="A close up of a sign&#10;&#10;Description automatically generated">
            <a:extLst>
              <a:ext uri="{FF2B5EF4-FFF2-40B4-BE49-F238E27FC236}">
                <a16:creationId xmlns:a16="http://schemas.microsoft.com/office/drawing/2014/main" id="{95AB91CF-C92C-4A8A-9399-555C3B4A2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111" y="695552"/>
            <a:ext cx="4876190" cy="4876190"/>
          </a:xfrm>
          <a:prstGeom prst="rect">
            <a:avLst/>
          </a:prstGeom>
        </p:spPr>
      </p:pic>
    </p:spTree>
    <p:extLst>
      <p:ext uri="{BB962C8B-B14F-4D97-AF65-F5344CB8AC3E}">
        <p14:creationId xmlns:p14="http://schemas.microsoft.com/office/powerpoint/2010/main" val="10460075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4C0BE-1FC6-442E-86AE-C10877F81999}"/>
              </a:ext>
            </a:extLst>
          </p:cNvPr>
          <p:cNvSpPr>
            <a:spLocks noGrp="1"/>
          </p:cNvSpPr>
          <p:nvPr>
            <p:ph type="title"/>
          </p:nvPr>
        </p:nvSpPr>
        <p:spPr>
          <a:xfrm>
            <a:off x="584201" y="2579649"/>
            <a:ext cx="4161981" cy="553998"/>
          </a:xfrm>
        </p:spPr>
        <p:txBody>
          <a:bodyPr/>
          <a:lstStyle/>
          <a:p>
            <a:r>
              <a:rPr lang="en-GB" dirty="0"/>
              <a:t>Use the Hack Packs</a:t>
            </a:r>
          </a:p>
        </p:txBody>
      </p:sp>
      <p:sp>
        <p:nvSpPr>
          <p:cNvPr id="6" name="Text Placeholder 5">
            <a:extLst>
              <a:ext uri="{FF2B5EF4-FFF2-40B4-BE49-F238E27FC236}">
                <a16:creationId xmlns:a16="http://schemas.microsoft.com/office/drawing/2014/main" id="{26A503F7-8765-4607-9EF0-DC4A750C44B4}"/>
              </a:ext>
            </a:extLst>
          </p:cNvPr>
          <p:cNvSpPr>
            <a:spLocks noGrp="1"/>
          </p:cNvSpPr>
          <p:nvPr>
            <p:ph type="body" sz="quarter" idx="10"/>
          </p:nvPr>
        </p:nvSpPr>
        <p:spPr>
          <a:xfrm>
            <a:off x="584200" y="3535542"/>
            <a:ext cx="4162425" cy="2893100"/>
          </a:xfrm>
        </p:spPr>
        <p:txBody>
          <a:bodyPr/>
          <a:lstStyle/>
          <a:p>
            <a:r>
              <a:rPr lang="en-GB" dirty="0"/>
              <a:t>Select your favourite Hack Pack and get started with the Hack. You can be as creative as you want with the data. </a:t>
            </a:r>
            <a:r>
              <a:rPr lang="en-GB" dirty="0">
                <a:hlinkClick r:id="rId2"/>
              </a:rPr>
              <a:t>AKA.MS/HackAtSpeed</a:t>
            </a:r>
            <a:endParaRPr lang="en-GB" dirty="0"/>
          </a:p>
          <a:p>
            <a:endParaRPr lang="en-GB" dirty="0"/>
          </a:p>
          <a:p>
            <a:r>
              <a:rPr lang="en-GB" dirty="0"/>
              <a:t>You don’t need to follow the lab, if you don’t want to, you can be as creative as you would like as explained in the Ways to Hack.</a:t>
            </a:r>
          </a:p>
        </p:txBody>
      </p:sp>
      <p:pic>
        <p:nvPicPr>
          <p:cNvPr id="3" name="Picture 2" descr="A picture containing graphics, drawing&#10;&#10;Description automatically generated">
            <a:extLst>
              <a:ext uri="{FF2B5EF4-FFF2-40B4-BE49-F238E27FC236}">
                <a16:creationId xmlns:a16="http://schemas.microsoft.com/office/drawing/2014/main" id="{BC602D5A-F885-4D6C-A276-50128EAEA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111" y="695552"/>
            <a:ext cx="4876190" cy="4876190"/>
          </a:xfrm>
          <a:prstGeom prst="rect">
            <a:avLst/>
          </a:prstGeom>
        </p:spPr>
      </p:pic>
    </p:spTree>
    <p:extLst>
      <p:ext uri="{BB962C8B-B14F-4D97-AF65-F5344CB8AC3E}">
        <p14:creationId xmlns:p14="http://schemas.microsoft.com/office/powerpoint/2010/main" val="38852509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D703EA-5AA1-40A4-A878-D93D4F3D50AD}"/>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Different Hack Packs</a:t>
            </a:r>
          </a:p>
        </p:txBody>
      </p:sp>
      <p:pic>
        <p:nvPicPr>
          <p:cNvPr id="13" name="Picture 12" descr="A close up of a logo&#10;&#10;Description automatically generated">
            <a:extLst>
              <a:ext uri="{FF2B5EF4-FFF2-40B4-BE49-F238E27FC236}">
                <a16:creationId xmlns:a16="http://schemas.microsoft.com/office/drawing/2014/main" id="{9512F81B-328A-420A-B7D9-B50B7F7C9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9388" y="194559"/>
            <a:ext cx="1209130" cy="1079279"/>
          </a:xfrm>
          <a:prstGeom prst="rect">
            <a:avLst/>
          </a:prstGeom>
        </p:spPr>
      </p:pic>
      <p:sp>
        <p:nvSpPr>
          <p:cNvPr id="3" name="Rectangle 2">
            <a:hlinkClick r:id="rId5"/>
            <a:extLst>
              <a:ext uri="{FF2B5EF4-FFF2-40B4-BE49-F238E27FC236}">
                <a16:creationId xmlns:a16="http://schemas.microsoft.com/office/drawing/2014/main" id="{6EA36121-F1E7-49E8-9822-D935F8E9A2B5}"/>
              </a:ext>
            </a:extLst>
          </p:cNvPr>
          <p:cNvSpPr/>
          <p:nvPr/>
        </p:nvSpPr>
        <p:spPr bwMode="auto">
          <a:xfrm>
            <a:off x="719952"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UFO Sightings</a:t>
            </a:r>
          </a:p>
        </p:txBody>
      </p:sp>
      <p:sp>
        <p:nvSpPr>
          <p:cNvPr id="4" name="Rectangle 3">
            <a:extLst>
              <a:ext uri="{FF2B5EF4-FFF2-40B4-BE49-F238E27FC236}">
                <a16:creationId xmlns:a16="http://schemas.microsoft.com/office/drawing/2014/main" id="{75202D78-09F2-40F3-BD7A-5DEBC0619FB6}"/>
              </a:ext>
            </a:extLst>
          </p:cNvPr>
          <p:cNvSpPr/>
          <p:nvPr/>
        </p:nvSpPr>
        <p:spPr bwMode="auto">
          <a:xfrm>
            <a:off x="5788069" y="1709574"/>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Central Gov.</a:t>
            </a:r>
          </a:p>
        </p:txBody>
      </p:sp>
      <p:sp>
        <p:nvSpPr>
          <p:cNvPr id="7" name="Rectangle 6">
            <a:hlinkClick r:id="rId6"/>
            <a:extLst>
              <a:ext uri="{FF2B5EF4-FFF2-40B4-BE49-F238E27FC236}">
                <a16:creationId xmlns:a16="http://schemas.microsoft.com/office/drawing/2014/main" id="{84388755-149B-44F0-978B-FB8B8A5B45F5}"/>
              </a:ext>
            </a:extLst>
          </p:cNvPr>
          <p:cNvSpPr/>
          <p:nvPr/>
        </p:nvSpPr>
        <p:spPr bwMode="auto">
          <a:xfrm>
            <a:off x="3254249" y="1709575"/>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Prospects</a:t>
            </a:r>
          </a:p>
        </p:txBody>
      </p:sp>
      <p:sp>
        <p:nvSpPr>
          <p:cNvPr id="2" name="Rectangle 1">
            <a:extLst>
              <a:ext uri="{FF2B5EF4-FFF2-40B4-BE49-F238E27FC236}">
                <a16:creationId xmlns:a16="http://schemas.microsoft.com/office/drawing/2014/main" id="{EB63712E-6A10-4A45-A4F6-9271006AB602}"/>
              </a:ext>
            </a:extLst>
          </p:cNvPr>
          <p:cNvSpPr/>
          <p:nvPr/>
        </p:nvSpPr>
        <p:spPr bwMode="auto">
          <a:xfrm>
            <a:off x="3259661"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Financial</a:t>
            </a:r>
          </a:p>
        </p:txBody>
      </p:sp>
      <p:sp>
        <p:nvSpPr>
          <p:cNvPr id="6" name="Rectangle 5">
            <a:extLst>
              <a:ext uri="{FF2B5EF4-FFF2-40B4-BE49-F238E27FC236}">
                <a16:creationId xmlns:a16="http://schemas.microsoft.com/office/drawing/2014/main" id="{199DF29A-8A5B-453C-B7B2-311D4A3CF10B}"/>
              </a:ext>
            </a:extLst>
          </p:cNvPr>
          <p:cNvSpPr/>
          <p:nvPr/>
        </p:nvSpPr>
        <p:spPr bwMode="auto">
          <a:xfrm>
            <a:off x="5809327"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Sleigh Sightings</a:t>
            </a:r>
          </a:p>
        </p:txBody>
      </p:sp>
      <p:sp>
        <p:nvSpPr>
          <p:cNvPr id="5" name="Rectangle 4">
            <a:extLst>
              <a:ext uri="{FF2B5EF4-FFF2-40B4-BE49-F238E27FC236}">
                <a16:creationId xmlns:a16="http://schemas.microsoft.com/office/drawing/2014/main" id="{B527EE6D-C5FF-45B1-AE34-6516F3715E10}"/>
              </a:ext>
            </a:extLst>
          </p:cNvPr>
          <p:cNvSpPr/>
          <p:nvPr/>
        </p:nvSpPr>
        <p:spPr bwMode="auto">
          <a:xfrm>
            <a:off x="715114" y="1709573"/>
            <a:ext cx="2253006" cy="1998483"/>
          </a:xfrm>
          <a:prstGeom prst="rect">
            <a:avLst/>
          </a:prstGeom>
          <a:solidFill>
            <a:srgbClr val="F86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a:gradFill>
                  <a:gsLst>
                    <a:gs pos="0">
                      <a:srgbClr val="FFFFFF"/>
                    </a:gs>
                    <a:gs pos="100000">
                      <a:srgbClr val="FFFFFF"/>
                    </a:gs>
                  </a:gsLst>
                  <a:lin ang="5400000" scaled="0"/>
                </a:gradFill>
                <a:ea typeface="Segoe UI" pitchFamily="34" charset="0"/>
                <a:cs typeface="Segoe UI" pitchFamily="34" charset="0"/>
              </a:rPr>
              <a:t>Healthcare</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8FCC13F-6BCB-4667-BBBB-CD113C734243}"/>
              </a:ext>
            </a:extLst>
          </p:cNvPr>
          <p:cNvSpPr/>
          <p:nvPr/>
        </p:nvSpPr>
        <p:spPr bwMode="auto">
          <a:xfrm>
            <a:off x="8306190" y="1722143"/>
            <a:ext cx="2253006" cy="199848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Local Gov.</a:t>
            </a:r>
          </a:p>
        </p:txBody>
      </p:sp>
      <p:sp>
        <p:nvSpPr>
          <p:cNvPr id="29" name="Rectangle 28">
            <a:extLst>
              <a:ext uri="{FF2B5EF4-FFF2-40B4-BE49-F238E27FC236}">
                <a16:creationId xmlns:a16="http://schemas.microsoft.com/office/drawing/2014/main" id="{EE7C6D21-BA52-48E4-A8EF-96EBF8E90639}"/>
              </a:ext>
            </a:extLst>
          </p:cNvPr>
          <p:cNvSpPr/>
          <p:nvPr/>
        </p:nvSpPr>
        <p:spPr bwMode="auto">
          <a:xfrm>
            <a:off x="8358993" y="4251369"/>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Recruitment</a:t>
            </a:r>
          </a:p>
        </p:txBody>
      </p:sp>
      <p:pic>
        <p:nvPicPr>
          <p:cNvPr id="30" name="Storm_exclamation">
            <a:hlinkClick r:id="" action="ppaction://media"/>
            <a:extLst>
              <a:ext uri="{FF2B5EF4-FFF2-40B4-BE49-F238E27FC236}">
                <a16:creationId xmlns:a16="http://schemas.microsoft.com/office/drawing/2014/main" id="{FBE3776F-7FB1-41B1-ADBD-339CD4A9E9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06783" y="6286926"/>
            <a:ext cx="487363" cy="487363"/>
          </a:xfrm>
          <a:prstGeom prst="rect">
            <a:avLst/>
          </a:prstGeom>
        </p:spPr>
      </p:pic>
      <p:pic>
        <p:nvPicPr>
          <p:cNvPr id="24" name="Picture 23" descr="A picture containing object, clock&#10;&#10;Description automatically generated">
            <a:extLst>
              <a:ext uri="{FF2B5EF4-FFF2-40B4-BE49-F238E27FC236}">
                <a16:creationId xmlns:a16="http://schemas.microsoft.com/office/drawing/2014/main" id="{8D1741FC-F49E-4B5B-8241-2CCE8864FF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8023" y="4390956"/>
            <a:ext cx="1425457" cy="1425457"/>
          </a:xfrm>
          <a:prstGeom prst="rect">
            <a:avLst/>
          </a:prstGeom>
        </p:spPr>
      </p:pic>
      <p:pic>
        <p:nvPicPr>
          <p:cNvPr id="31" name="Picture 30" descr="A picture containing graphics, room, drawing&#10;&#10;Description automatically generated">
            <a:extLst>
              <a:ext uri="{FF2B5EF4-FFF2-40B4-BE49-F238E27FC236}">
                <a16:creationId xmlns:a16="http://schemas.microsoft.com/office/drawing/2014/main" id="{39E57F7B-2294-4855-9BD7-EED68B4BAD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9964" y="1858203"/>
            <a:ext cx="1425457" cy="1425457"/>
          </a:xfrm>
          <a:prstGeom prst="rect">
            <a:avLst/>
          </a:prstGeom>
        </p:spPr>
      </p:pic>
      <p:pic>
        <p:nvPicPr>
          <p:cNvPr id="35" name="Picture 34" descr="A picture containing clock, room&#10;&#10;Description automatically generated">
            <a:extLst>
              <a:ext uri="{FF2B5EF4-FFF2-40B4-BE49-F238E27FC236}">
                <a16:creationId xmlns:a16="http://schemas.microsoft.com/office/drawing/2014/main" id="{511C17EB-1019-4DEF-A7A1-72FE1A2793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2345" y="1849891"/>
            <a:ext cx="1442080" cy="1442080"/>
          </a:xfrm>
          <a:prstGeom prst="rect">
            <a:avLst/>
          </a:prstGeom>
        </p:spPr>
      </p:pic>
      <p:pic>
        <p:nvPicPr>
          <p:cNvPr id="20" name="Picture 19" descr="A picture containing graphics, drawing, room&#10;&#10;Description automatically generated">
            <a:extLst>
              <a:ext uri="{FF2B5EF4-FFF2-40B4-BE49-F238E27FC236}">
                <a16:creationId xmlns:a16="http://schemas.microsoft.com/office/drawing/2014/main" id="{E9A48379-3B5B-44B8-A0EF-E6D2538F07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21782" y="1849891"/>
            <a:ext cx="1428096" cy="1428096"/>
          </a:xfrm>
          <a:prstGeom prst="rect">
            <a:avLst/>
          </a:prstGeom>
        </p:spPr>
      </p:pic>
      <p:pic>
        <p:nvPicPr>
          <p:cNvPr id="26" name="Picture 25" descr="A picture containing clock&#10;&#10;Description automatically generated">
            <a:extLst>
              <a:ext uri="{FF2B5EF4-FFF2-40B4-BE49-F238E27FC236}">
                <a16:creationId xmlns:a16="http://schemas.microsoft.com/office/drawing/2014/main" id="{A9CEEF10-FA93-4CF2-BD2C-FCBD5F65BFD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9572" y="4340365"/>
            <a:ext cx="1425457" cy="1425457"/>
          </a:xfrm>
          <a:prstGeom prst="rect">
            <a:avLst/>
          </a:prstGeom>
        </p:spPr>
      </p:pic>
      <p:pic>
        <p:nvPicPr>
          <p:cNvPr id="34" name="Picture 33" descr="A close up of a logo&#10;&#10;Description automatically generated">
            <a:extLst>
              <a:ext uri="{FF2B5EF4-FFF2-40B4-BE49-F238E27FC236}">
                <a16:creationId xmlns:a16="http://schemas.microsoft.com/office/drawing/2014/main" id="{C5D0A659-63EB-4636-9C36-BAA1479822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2629" y="4341531"/>
            <a:ext cx="1446402" cy="1446402"/>
          </a:xfrm>
          <a:prstGeom prst="rect">
            <a:avLst/>
          </a:prstGeom>
        </p:spPr>
      </p:pic>
      <p:pic>
        <p:nvPicPr>
          <p:cNvPr id="37" name="Picture 36" descr="A picture containing room&#10;&#10;Description automatically generated">
            <a:extLst>
              <a:ext uri="{FF2B5EF4-FFF2-40B4-BE49-F238E27FC236}">
                <a16:creationId xmlns:a16="http://schemas.microsoft.com/office/drawing/2014/main" id="{BCC0A74B-6A90-46BE-8E18-3A13E6BBBA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9963" y="4390955"/>
            <a:ext cx="1425458" cy="1425458"/>
          </a:xfrm>
          <a:prstGeom prst="rect">
            <a:avLst/>
          </a:prstGeom>
        </p:spPr>
      </p:pic>
      <p:sp>
        <p:nvSpPr>
          <p:cNvPr id="28" name="Lightning Bolt 27">
            <a:extLst>
              <a:ext uri="{FF2B5EF4-FFF2-40B4-BE49-F238E27FC236}">
                <a16:creationId xmlns:a16="http://schemas.microsoft.com/office/drawing/2014/main" id="{07B1079B-B5B8-4064-8331-8B7D3763C869}"/>
              </a:ext>
            </a:extLst>
          </p:cNvPr>
          <p:cNvSpPr/>
          <p:nvPr/>
        </p:nvSpPr>
        <p:spPr bwMode="auto">
          <a:xfrm rot="1080859">
            <a:off x="3668923" y="2041719"/>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picture containing drawing, room&#10;&#10;Description automatically generated">
            <a:extLst>
              <a:ext uri="{FF2B5EF4-FFF2-40B4-BE49-F238E27FC236}">
                <a16:creationId xmlns:a16="http://schemas.microsoft.com/office/drawing/2014/main" id="{FB721710-8445-46C4-AE1A-B4E311B5B75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2421" y="1805819"/>
            <a:ext cx="1460660" cy="1460660"/>
          </a:xfrm>
          <a:prstGeom prst="rect">
            <a:avLst/>
          </a:prstGeom>
        </p:spPr>
      </p:pic>
    </p:spTree>
    <p:extLst>
      <p:ext uri="{BB962C8B-B14F-4D97-AF65-F5344CB8AC3E}">
        <p14:creationId xmlns:p14="http://schemas.microsoft.com/office/powerpoint/2010/main" val="347809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800"/>
                                        <p:tgtEl>
                                          <p:spTgt spid="28"/>
                                        </p:tgtEl>
                                      </p:cBhvr>
                                    </p:animEffect>
                                  </p:childTnLst>
                                </p:cTn>
                              </p:par>
                              <p:par>
                                <p:cTn id="8" presetID="1" presetClass="mediacall" presetSubtype="0" fill="hold" nodeType="withEffect">
                                  <p:stCondLst>
                                    <p:cond delay="0"/>
                                  </p:stCondLst>
                                  <p:childTnLst>
                                    <p:cmd type="call" cmd="playFrom(0.0)">
                                      <p:cBhvr>
                                        <p:cTn id="9" dur="5352"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0"/>
                </p:tgtEl>
              </p:cMediaNode>
            </p:audio>
          </p:childTnLst>
        </p:cTn>
      </p:par>
    </p:tnLst>
    <p:bldLst>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latin typeface="+mj-lt"/>
              </a:rPr>
              <a:t>Demo</a:t>
            </a:r>
            <a:r>
              <a:rPr lang="en-US" kern="1200" dirty="0">
                <a:solidFill>
                  <a:srgbClr val="FFFFFF"/>
                </a:solidFill>
                <a:latin typeface="+mj-lt"/>
                <a:ea typeface="+mj-ea"/>
                <a:cs typeface="+mj-cs"/>
              </a:rPr>
              <a:t> Business Case:</a:t>
            </a:r>
          </a:p>
        </p:txBody>
      </p:sp>
      <p:sp>
        <p:nvSpPr>
          <p:cNvPr id="4" name="Title 1"/>
          <p:cNvSpPr txBox="1">
            <a:spLocks/>
          </p:cNvSpPr>
          <p:nvPr/>
        </p:nvSpPr>
        <p:spPr>
          <a:xfrm>
            <a:off x="5335571" y="655983"/>
            <a:ext cx="6315959" cy="5714218"/>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a:ea typeface="+mj-ea"/>
                <a:cs typeface="+mj-cs"/>
              </a:rPr>
              <a:t>An organisations sales representatives spend many hours at trade shows and events talking to various prospects. They collect multiple business cards and </a:t>
            </a:r>
            <a:r>
              <a:rPr kumimoji="0" lang="en-GB" sz="4400" b="0" i="0" u="none" strike="noStrike" kern="1200" cap="none" spc="0" normalizeH="0" baseline="0" noProof="0" dirty="0" err="1">
                <a:ln>
                  <a:noFill/>
                </a:ln>
                <a:solidFill>
                  <a:prstClr val="black"/>
                </a:solidFill>
                <a:effectLst/>
                <a:uLnTx/>
                <a:uFillTx/>
                <a:latin typeface="Calibri"/>
                <a:ea typeface="+mj-ea"/>
                <a:cs typeface="+mj-cs"/>
              </a:rPr>
              <a:t>Linkedin</a:t>
            </a:r>
            <a:r>
              <a:rPr kumimoji="0" lang="en-GB" sz="4400" b="0" i="0" u="none" strike="noStrike" kern="1200" cap="none" spc="0" normalizeH="0" baseline="0" noProof="0" dirty="0">
                <a:ln>
                  <a:noFill/>
                </a:ln>
                <a:solidFill>
                  <a:prstClr val="black"/>
                </a:solidFill>
                <a:effectLst/>
                <a:uLnTx/>
                <a:uFillTx/>
                <a:latin typeface="Calibri"/>
                <a:ea typeface="+mj-ea"/>
                <a:cs typeface="+mj-cs"/>
              </a:rPr>
              <a:t> connections but have no simple mechanism to capture the conversation had with prospect as well as gain several other important details they need in order to progress the conversations. This means that often these interactions do not have any follow-up and therefore potential sales are lost and these interactions are wasted. </a:t>
            </a: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a:ea typeface="+mj-ea"/>
              <a:cs typeface="+mj-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a:ea typeface="+mj-ea"/>
                <a:cs typeface="+mj-cs"/>
              </a:rPr>
              <a:t>Typically, the Sales people will capture their prospects into several excel sheets, which are then emailed through to their regional office for consolidation and mid office follow up. There is literally now security or process associated to the way these prospects are dealt with.</a:t>
            </a:r>
            <a:endParaRPr kumimoji="0" lang="en-US" sz="2400" b="0" i="0" u="none" strike="noStrike" kern="1200" cap="none" spc="0" normalizeH="0" baseline="0" noProof="0" dirty="0">
              <a:ln>
                <a:noFill/>
              </a:ln>
              <a:solidFill>
                <a:prstClr val="black"/>
              </a:solidFill>
              <a:effectLst/>
              <a:uLnTx/>
              <a:uFillTx/>
              <a:latin typeface="Calibri"/>
              <a:ea typeface="+mj-ea"/>
              <a:cs typeface="+mj-cs"/>
            </a:endParaRPr>
          </a:p>
        </p:txBody>
      </p:sp>
    </p:spTree>
    <p:custDataLst>
      <p:tags r:id="rId1"/>
    </p:custDataLst>
    <p:extLst>
      <p:ext uri="{BB962C8B-B14F-4D97-AF65-F5344CB8AC3E}">
        <p14:creationId xmlns:p14="http://schemas.microsoft.com/office/powerpoint/2010/main" val="2879546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3163486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Use Cases</a:t>
            </a:r>
          </a:p>
        </p:txBody>
      </p:sp>
      <p:sp>
        <p:nvSpPr>
          <p:cNvPr id="5" name="Text Placeholder 4">
            <a:extLst>
              <a:ext uri="{FF2B5EF4-FFF2-40B4-BE49-F238E27FC236}">
                <a16:creationId xmlns:a16="http://schemas.microsoft.com/office/drawing/2014/main" id="{78DDDC0D-2E8D-4847-93AE-4E4E09ACDEAA}"/>
              </a:ext>
            </a:extLst>
          </p:cNvPr>
          <p:cNvSpPr>
            <a:spLocks noGrp="1"/>
          </p:cNvSpPr>
          <p:nvPr>
            <p:ph type="body" sz="quarter" idx="10"/>
          </p:nvPr>
        </p:nvSpPr>
        <p:spPr>
          <a:xfrm>
            <a:off x="588263" y="1211761"/>
            <a:ext cx="11410004" cy="4819781"/>
          </a:xfrm>
        </p:spPr>
        <p:txBody>
          <a:bodyPr/>
          <a:lstStyle/>
          <a:p>
            <a:pPr lvl="0"/>
            <a:r>
              <a:rPr lang="en-GB" sz="1800" dirty="0">
                <a:latin typeface="+mn-lt"/>
              </a:rPr>
              <a:t>We want to store our data in a SINGLE, RELIABLE, SECURE source that is accessible through multiple applications.</a:t>
            </a:r>
          </a:p>
          <a:p>
            <a:pPr lvl="0"/>
            <a:r>
              <a:rPr lang="en-GB" sz="1800" dirty="0">
                <a:latin typeface="+mn-lt"/>
              </a:rPr>
              <a:t>I want to be able to import data from my Excel data sources to the CDS.</a:t>
            </a:r>
          </a:p>
          <a:p>
            <a:pPr lvl="0"/>
            <a:r>
              <a:rPr lang="en-GB" sz="1800" dirty="0">
                <a:latin typeface="+mn-lt"/>
              </a:rPr>
              <a:t>We want to have a great internal mid office application that will enable us to view all of the data clearly as well as interact with the relevant records from a collaborative perspective.</a:t>
            </a:r>
          </a:p>
          <a:p>
            <a:pPr lvl="0"/>
            <a:r>
              <a:rPr lang="en-GB" sz="1800" dirty="0">
                <a:latin typeface="+mn-lt"/>
              </a:rPr>
              <a:t>We want to be able to manage the records through a “Management Process” to make sure that each record is logged correctly and accurately.</a:t>
            </a:r>
          </a:p>
          <a:p>
            <a:pPr lvl="0"/>
            <a:r>
              <a:rPr lang="en-GB" sz="1800" dirty="0">
                <a:latin typeface="+mn-lt"/>
              </a:rPr>
              <a:t>We want to Automatically send an email to a specific user to alert them of when a new record has been captured in your data store.</a:t>
            </a:r>
          </a:p>
          <a:p>
            <a:pPr lvl="0"/>
            <a:r>
              <a:rPr lang="en-GB" sz="1800" dirty="0">
                <a:latin typeface="+mn-lt"/>
              </a:rPr>
              <a:t>We want an interactive visual report of the information stored in the data store which will allow us the ability to better understand the types of records that have been captured and the aggregation of information relevant to the types of data captured. </a:t>
            </a:r>
          </a:p>
          <a:p>
            <a:pPr lvl="0"/>
            <a:r>
              <a:rPr lang="en-GB" sz="1800" dirty="0">
                <a:latin typeface="+mn-lt"/>
              </a:rPr>
              <a:t>We want to have the ability to leverage a mobile app to visit people and capture any data or images and store this in a central location, ready for processing by the internal mid office team.</a:t>
            </a:r>
          </a:p>
          <a:p>
            <a:pPr lvl="0"/>
            <a:r>
              <a:rPr lang="en-GB" sz="1800" dirty="0">
                <a:latin typeface="+mn-lt"/>
              </a:rPr>
              <a:t>We want to be able to use AI creatively within the solution to enable users the ability to clearly manage data and interact with information in a more manageable manner.</a:t>
            </a:r>
          </a:p>
        </p:txBody>
      </p:sp>
    </p:spTree>
    <p:extLst>
      <p:ext uri="{BB962C8B-B14F-4D97-AF65-F5344CB8AC3E}">
        <p14:creationId xmlns:p14="http://schemas.microsoft.com/office/powerpoint/2010/main" val="25267420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B368-C92A-4699-B917-42B121E37A7D}"/>
              </a:ext>
            </a:extLst>
          </p:cNvPr>
          <p:cNvSpPr>
            <a:spLocks noGrp="1"/>
          </p:cNvSpPr>
          <p:nvPr>
            <p:ph type="title"/>
          </p:nvPr>
        </p:nvSpPr>
        <p:spPr/>
        <p:txBody>
          <a:bodyPr/>
          <a:lstStyle/>
          <a:p>
            <a:r>
              <a:rPr lang="en-GB" dirty="0"/>
              <a:t>Lab Structure (It’s the same for all data sets)</a:t>
            </a:r>
          </a:p>
        </p:txBody>
      </p:sp>
      <p:graphicFrame>
        <p:nvGraphicFramePr>
          <p:cNvPr id="4" name="Table 4">
            <a:extLst>
              <a:ext uri="{FF2B5EF4-FFF2-40B4-BE49-F238E27FC236}">
                <a16:creationId xmlns:a16="http://schemas.microsoft.com/office/drawing/2014/main" id="{AEC3D831-FE54-416A-B82D-632AE5877415}"/>
              </a:ext>
            </a:extLst>
          </p:cNvPr>
          <p:cNvGraphicFramePr>
            <a:graphicFrameLocks noGrp="1"/>
          </p:cNvGraphicFramePr>
          <p:nvPr>
            <p:extLst>
              <p:ext uri="{D42A27DB-BD31-4B8C-83A1-F6EECF244321}">
                <p14:modId xmlns:p14="http://schemas.microsoft.com/office/powerpoint/2010/main" val="1250982169"/>
              </p:ext>
            </p:extLst>
          </p:nvPr>
        </p:nvGraphicFramePr>
        <p:xfrm>
          <a:off x="588263" y="1558651"/>
          <a:ext cx="11018520" cy="4861560"/>
        </p:xfrm>
        <a:graphic>
          <a:graphicData uri="http://schemas.openxmlformats.org/drawingml/2006/table">
            <a:tbl>
              <a:tblPr firstRow="1" bandRow="1">
                <a:tableStyleId>{5C22544A-7EE6-4342-B048-85BDC9FD1C3A}</a:tableStyleId>
              </a:tblPr>
              <a:tblGrid>
                <a:gridCol w="4483358">
                  <a:extLst>
                    <a:ext uri="{9D8B030D-6E8A-4147-A177-3AD203B41FA5}">
                      <a16:colId xmlns:a16="http://schemas.microsoft.com/office/drawing/2014/main" val="2642334238"/>
                    </a:ext>
                  </a:extLst>
                </a:gridCol>
                <a:gridCol w="2862322">
                  <a:extLst>
                    <a:ext uri="{9D8B030D-6E8A-4147-A177-3AD203B41FA5}">
                      <a16:colId xmlns:a16="http://schemas.microsoft.com/office/drawing/2014/main" val="4288704092"/>
                    </a:ext>
                  </a:extLst>
                </a:gridCol>
                <a:gridCol w="3672840">
                  <a:extLst>
                    <a:ext uri="{9D8B030D-6E8A-4147-A177-3AD203B41FA5}">
                      <a16:colId xmlns:a16="http://schemas.microsoft.com/office/drawing/2014/main" val="3815330449"/>
                    </a:ext>
                  </a:extLst>
                </a:gridCol>
              </a:tblGrid>
              <a:tr h="370840">
                <a:tc>
                  <a:txBody>
                    <a:bodyPr/>
                    <a:lstStyle/>
                    <a:p>
                      <a:r>
                        <a:rPr lang="en-GB" dirty="0"/>
                        <a:t>Lab Title</a:t>
                      </a:r>
                    </a:p>
                  </a:txBody>
                  <a:tcPr/>
                </a:tc>
                <a:tc>
                  <a:txBody>
                    <a:bodyPr/>
                    <a:lstStyle/>
                    <a:p>
                      <a:r>
                        <a:rPr lang="en-GB" dirty="0"/>
                        <a:t>Technology</a:t>
                      </a:r>
                    </a:p>
                  </a:txBody>
                  <a:tcPr/>
                </a:tc>
                <a:tc>
                  <a:txBody>
                    <a:bodyPr/>
                    <a:lstStyle/>
                    <a:p>
                      <a:r>
                        <a:rPr lang="en-GB" dirty="0"/>
                        <a:t>Required / Dependencies</a:t>
                      </a:r>
                    </a:p>
                  </a:txBody>
                  <a:tcPr/>
                </a:tc>
                <a:extLst>
                  <a:ext uri="{0D108BD9-81ED-4DB2-BD59-A6C34878D82A}">
                    <a16:rowId xmlns:a16="http://schemas.microsoft.com/office/drawing/2014/main" val="1068673310"/>
                  </a:ext>
                </a:extLst>
              </a:tr>
              <a:tr h="370840">
                <a:tc>
                  <a:txBody>
                    <a:bodyPr/>
                    <a:lstStyle/>
                    <a:p>
                      <a:r>
                        <a:rPr lang="en-GB" b="1" dirty="0"/>
                        <a:t>Lab 1: </a:t>
                      </a:r>
                      <a:r>
                        <a:rPr lang="en-GB" dirty="0"/>
                        <a:t>Data &amp; Common Data Service</a:t>
                      </a:r>
                    </a:p>
                  </a:txBody>
                  <a:tcPr/>
                </a:tc>
                <a:tc>
                  <a:txBody>
                    <a:bodyPr/>
                    <a:lstStyle/>
                    <a:p>
                      <a:r>
                        <a:rPr lang="en-GB" dirty="0"/>
                        <a:t>CDS &amp; Power Query</a:t>
                      </a:r>
                    </a:p>
                  </a:txBody>
                  <a:tcPr/>
                </a:tc>
                <a:tc>
                  <a:txBody>
                    <a:bodyPr/>
                    <a:lstStyle/>
                    <a:p>
                      <a:r>
                        <a:rPr lang="en-GB" dirty="0"/>
                        <a:t>Mandatory</a:t>
                      </a:r>
                    </a:p>
                  </a:txBody>
                  <a:tcPr/>
                </a:tc>
                <a:extLst>
                  <a:ext uri="{0D108BD9-81ED-4DB2-BD59-A6C34878D82A}">
                    <a16:rowId xmlns:a16="http://schemas.microsoft.com/office/drawing/2014/main" val="1397756914"/>
                  </a:ext>
                </a:extLst>
              </a:tr>
              <a:tr h="370840">
                <a:tc>
                  <a:txBody>
                    <a:bodyPr/>
                    <a:lstStyle/>
                    <a:p>
                      <a:r>
                        <a:rPr lang="en-GB" b="1" dirty="0"/>
                        <a:t>Lab 2: </a:t>
                      </a:r>
                      <a:r>
                        <a:rPr lang="en-GB" dirty="0"/>
                        <a:t>Configuring the CDS : Forms, Views &amp; Charts</a:t>
                      </a:r>
                    </a:p>
                  </a:txBody>
                  <a:tcPr/>
                </a:tc>
                <a:tc>
                  <a:txBody>
                    <a:bodyPr/>
                    <a:lstStyle/>
                    <a:p>
                      <a:r>
                        <a:rPr lang="en-GB" dirty="0"/>
                        <a:t>CDS</a:t>
                      </a:r>
                    </a:p>
                  </a:txBody>
                  <a:tcPr/>
                </a:tc>
                <a:tc>
                  <a:txBody>
                    <a:bodyPr/>
                    <a:lstStyle/>
                    <a:p>
                      <a:r>
                        <a:rPr lang="en-GB" b="1" dirty="0"/>
                        <a:t>Lab 1</a:t>
                      </a:r>
                    </a:p>
                  </a:txBody>
                  <a:tcPr/>
                </a:tc>
                <a:extLst>
                  <a:ext uri="{0D108BD9-81ED-4DB2-BD59-A6C34878D82A}">
                    <a16:rowId xmlns:a16="http://schemas.microsoft.com/office/drawing/2014/main" val="543071719"/>
                  </a:ext>
                </a:extLst>
              </a:tr>
              <a:tr h="370840">
                <a:tc>
                  <a:txBody>
                    <a:bodyPr/>
                    <a:lstStyle/>
                    <a:p>
                      <a:r>
                        <a:rPr lang="en-GB" b="1" dirty="0"/>
                        <a:t>Lab 3: </a:t>
                      </a:r>
                      <a:r>
                        <a:rPr lang="en-GB" dirty="0"/>
                        <a:t>Configuring Business Process Flow, Model Driven Apps &amp; Dashboards</a:t>
                      </a:r>
                    </a:p>
                  </a:txBody>
                  <a:tcPr/>
                </a:tc>
                <a:tc>
                  <a:txBody>
                    <a:bodyPr/>
                    <a:lstStyle/>
                    <a:p>
                      <a:r>
                        <a:rPr lang="en-GB" dirty="0"/>
                        <a:t>Power Automate &amp; Power Apps( Model-driven) designer</a:t>
                      </a:r>
                    </a:p>
                  </a:txBody>
                  <a:tcPr/>
                </a:tc>
                <a:tc>
                  <a:txBody>
                    <a:bodyPr/>
                    <a:lstStyle/>
                    <a:p>
                      <a:r>
                        <a:rPr lang="en-GB" b="1" dirty="0"/>
                        <a:t>Lab 1 </a:t>
                      </a:r>
                      <a:r>
                        <a:rPr lang="en-GB" dirty="0"/>
                        <a:t>&amp; Small part of </a:t>
                      </a:r>
                      <a:r>
                        <a:rPr lang="en-GB" b="1" dirty="0"/>
                        <a:t>Lab 2 </a:t>
                      </a:r>
                      <a:r>
                        <a:rPr lang="en-GB" dirty="0"/>
                        <a:t>(Charts)</a:t>
                      </a:r>
                    </a:p>
                  </a:txBody>
                  <a:tcPr/>
                </a:tc>
                <a:extLst>
                  <a:ext uri="{0D108BD9-81ED-4DB2-BD59-A6C34878D82A}">
                    <a16:rowId xmlns:a16="http://schemas.microsoft.com/office/drawing/2014/main" val="1721670799"/>
                  </a:ext>
                </a:extLst>
              </a:tr>
              <a:tr h="370840">
                <a:tc>
                  <a:txBody>
                    <a:bodyPr/>
                    <a:lstStyle/>
                    <a:p>
                      <a:r>
                        <a:rPr lang="en-GB" b="1" dirty="0"/>
                        <a:t>Lab 4: </a:t>
                      </a:r>
                      <a:r>
                        <a:rPr lang="en-GB" dirty="0"/>
                        <a:t>Configuring Microsoft Flow</a:t>
                      </a:r>
                    </a:p>
                  </a:txBody>
                  <a:tcPr/>
                </a:tc>
                <a:tc>
                  <a:txBody>
                    <a:bodyPr/>
                    <a:lstStyle/>
                    <a:p>
                      <a:r>
                        <a:rPr lang="en-GB" dirty="0"/>
                        <a:t>Power Automate</a:t>
                      </a:r>
                    </a:p>
                  </a:txBody>
                  <a:tcPr/>
                </a:tc>
                <a:tc>
                  <a:txBody>
                    <a:bodyPr/>
                    <a:lstStyle/>
                    <a:p>
                      <a:r>
                        <a:rPr lang="en-GB" b="1" dirty="0"/>
                        <a:t>Lab 1</a:t>
                      </a:r>
                    </a:p>
                  </a:txBody>
                  <a:tcPr/>
                </a:tc>
                <a:extLst>
                  <a:ext uri="{0D108BD9-81ED-4DB2-BD59-A6C34878D82A}">
                    <a16:rowId xmlns:a16="http://schemas.microsoft.com/office/drawing/2014/main" val="4252522944"/>
                  </a:ext>
                </a:extLst>
              </a:tr>
              <a:tr h="370840">
                <a:tc>
                  <a:txBody>
                    <a:bodyPr/>
                    <a:lstStyle/>
                    <a:p>
                      <a:r>
                        <a:rPr lang="en-GB" b="1" dirty="0"/>
                        <a:t>Lab 5: </a:t>
                      </a:r>
                      <a:r>
                        <a:rPr lang="en-GB" dirty="0"/>
                        <a:t>Configuring Basic Power BI Dashboard</a:t>
                      </a:r>
                    </a:p>
                  </a:txBody>
                  <a:tcPr/>
                </a:tc>
                <a:tc>
                  <a:txBody>
                    <a:bodyPr/>
                    <a:lstStyle/>
                    <a:p>
                      <a:r>
                        <a:rPr lang="en-GB" dirty="0"/>
                        <a:t>Power BI</a:t>
                      </a:r>
                    </a:p>
                  </a:txBody>
                  <a:tcPr/>
                </a:tc>
                <a:tc>
                  <a:txBody>
                    <a:bodyPr/>
                    <a:lstStyle/>
                    <a:p>
                      <a:r>
                        <a:rPr lang="en-GB" b="1" dirty="0"/>
                        <a:t>Lab 1</a:t>
                      </a:r>
                    </a:p>
                  </a:txBody>
                  <a:tcPr/>
                </a:tc>
                <a:extLst>
                  <a:ext uri="{0D108BD9-81ED-4DB2-BD59-A6C34878D82A}">
                    <a16:rowId xmlns:a16="http://schemas.microsoft.com/office/drawing/2014/main" val="1180788268"/>
                  </a:ext>
                </a:extLst>
              </a:tr>
              <a:tr h="370840">
                <a:tc>
                  <a:txBody>
                    <a:bodyPr/>
                    <a:lstStyle/>
                    <a:p>
                      <a:r>
                        <a:rPr lang="en-GB" b="1" dirty="0"/>
                        <a:t>Lab 6: </a:t>
                      </a:r>
                      <a:r>
                        <a:rPr lang="en-GB" dirty="0"/>
                        <a:t>Configuring Prospect Management Canvas App</a:t>
                      </a:r>
                    </a:p>
                  </a:txBody>
                  <a:tcPr/>
                </a:tc>
                <a:tc>
                  <a:txBody>
                    <a:bodyPr/>
                    <a:lstStyle/>
                    <a:p>
                      <a:r>
                        <a:rPr lang="en-GB" dirty="0"/>
                        <a:t>Power Apps (Canvas)</a:t>
                      </a:r>
                    </a:p>
                  </a:txBody>
                  <a:tcPr/>
                </a:tc>
                <a:tc>
                  <a:txBody>
                    <a:bodyPr/>
                    <a:lstStyle/>
                    <a:p>
                      <a:r>
                        <a:rPr lang="en-GB" b="1" dirty="0"/>
                        <a:t>Lab 1  </a:t>
                      </a:r>
                      <a:r>
                        <a:rPr lang="en-GB" dirty="0"/>
                        <a:t>&amp; Small part of </a:t>
                      </a:r>
                      <a:r>
                        <a:rPr lang="en-GB" b="1" dirty="0"/>
                        <a:t>Lab 5</a:t>
                      </a:r>
                    </a:p>
                  </a:txBody>
                  <a:tcPr/>
                </a:tc>
                <a:extLst>
                  <a:ext uri="{0D108BD9-81ED-4DB2-BD59-A6C34878D82A}">
                    <a16:rowId xmlns:a16="http://schemas.microsoft.com/office/drawing/2014/main" val="2318498503"/>
                  </a:ext>
                </a:extLst>
              </a:tr>
              <a:tr h="370840">
                <a:tc>
                  <a:txBody>
                    <a:bodyPr/>
                    <a:lstStyle/>
                    <a:p>
                      <a:r>
                        <a:rPr lang="en-GB" b="1" dirty="0">
                          <a:solidFill>
                            <a:schemeClr val="tx2">
                              <a:lumMod val="25000"/>
                              <a:lumOff val="75000"/>
                            </a:schemeClr>
                          </a:solidFill>
                        </a:rPr>
                        <a:t>Lab 7</a:t>
                      </a:r>
                      <a:r>
                        <a:rPr lang="en-GB" dirty="0">
                          <a:solidFill>
                            <a:schemeClr val="tx2">
                              <a:lumMod val="25000"/>
                              <a:lumOff val="75000"/>
                            </a:schemeClr>
                          </a:solidFill>
                        </a:rPr>
                        <a:t>: AI Builder</a:t>
                      </a:r>
                    </a:p>
                  </a:txBody>
                  <a:tcPr/>
                </a:tc>
                <a:tc>
                  <a:txBody>
                    <a:bodyPr/>
                    <a:lstStyle/>
                    <a:p>
                      <a:r>
                        <a:rPr lang="en-GB" dirty="0">
                          <a:solidFill>
                            <a:schemeClr val="tx2">
                              <a:lumMod val="25000"/>
                              <a:lumOff val="75000"/>
                            </a:schemeClr>
                          </a:solidFill>
                        </a:rPr>
                        <a:t>CDS, Power Apps (Model Driven &amp; Canvas) &amp; Power Automate</a:t>
                      </a:r>
                    </a:p>
                  </a:txBody>
                  <a:tcPr/>
                </a:tc>
                <a:tc>
                  <a:txBody>
                    <a:bodyPr/>
                    <a:lstStyle/>
                    <a:p>
                      <a:r>
                        <a:rPr lang="en-GB" b="1" dirty="0">
                          <a:solidFill>
                            <a:schemeClr val="tx2">
                              <a:lumMod val="25000"/>
                              <a:lumOff val="75000"/>
                            </a:schemeClr>
                          </a:solidFill>
                        </a:rPr>
                        <a:t>Lab 1, Lab 3, Lab 6</a:t>
                      </a:r>
                    </a:p>
                  </a:txBody>
                  <a:tcPr/>
                </a:tc>
                <a:extLst>
                  <a:ext uri="{0D108BD9-81ED-4DB2-BD59-A6C34878D82A}">
                    <a16:rowId xmlns:a16="http://schemas.microsoft.com/office/drawing/2014/main" val="1885746897"/>
                  </a:ext>
                </a:extLst>
              </a:tr>
            </a:tbl>
          </a:graphicData>
        </a:graphic>
      </p:graphicFrame>
    </p:spTree>
    <p:extLst>
      <p:ext uri="{BB962C8B-B14F-4D97-AF65-F5344CB8AC3E}">
        <p14:creationId xmlns:p14="http://schemas.microsoft.com/office/powerpoint/2010/main" val="37034773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extLst>
              <p:ext uri="{D42A27DB-BD31-4B8C-83A1-F6EECF244321}">
                <p14:modId xmlns:p14="http://schemas.microsoft.com/office/powerpoint/2010/main" val="2069132200"/>
              </p:ext>
            </p:extLst>
          </p:nvPr>
        </p:nvGraphicFramePr>
        <p:xfrm>
          <a:off x="838200" y="1904817"/>
          <a:ext cx="10515600" cy="3708400"/>
        </p:xfrm>
        <a:graphic>
          <a:graphicData uri="http://schemas.openxmlformats.org/drawingml/2006/table">
            <a:tbl>
              <a:tblPr firstRow="1" bandRow="1">
                <a:tableStyleId>{5C22544A-7EE6-4342-B048-85BDC9FD1C3A}</a:tableStyleId>
              </a:tblPr>
              <a:tblGrid>
                <a:gridCol w="2012986">
                  <a:extLst>
                    <a:ext uri="{9D8B030D-6E8A-4147-A177-3AD203B41FA5}">
                      <a16:colId xmlns:a16="http://schemas.microsoft.com/office/drawing/2014/main" val="1637431433"/>
                    </a:ext>
                  </a:extLst>
                </a:gridCol>
                <a:gridCol w="5734740">
                  <a:extLst>
                    <a:ext uri="{9D8B030D-6E8A-4147-A177-3AD203B41FA5}">
                      <a16:colId xmlns:a16="http://schemas.microsoft.com/office/drawing/2014/main" val="2700971428"/>
                    </a:ext>
                  </a:extLst>
                </a:gridCol>
                <a:gridCol w="2767874">
                  <a:extLst>
                    <a:ext uri="{9D8B030D-6E8A-4147-A177-3AD203B41FA5}">
                      <a16:colId xmlns:a16="http://schemas.microsoft.com/office/drawing/2014/main" val="2070233388"/>
                    </a:ext>
                  </a:extLst>
                </a:gridCol>
              </a:tblGrid>
              <a:tr h="370840">
                <a:tc>
                  <a:txBody>
                    <a:bodyPr/>
                    <a:lstStyle/>
                    <a:p>
                      <a:r>
                        <a:rPr lang="en-GB" dirty="0"/>
                        <a:t>Time</a:t>
                      </a:r>
                    </a:p>
                  </a:txBody>
                  <a:tcPr/>
                </a:tc>
                <a:tc>
                  <a:txBody>
                    <a:bodyPr/>
                    <a:lstStyle/>
                    <a:p>
                      <a:r>
                        <a:rPr lang="en-GB" dirty="0"/>
                        <a:t>Session</a:t>
                      </a:r>
                    </a:p>
                  </a:txBody>
                  <a:tcPr/>
                </a:tc>
                <a:tc>
                  <a:txBody>
                    <a:bodyPr/>
                    <a:lstStyle/>
                    <a:p>
                      <a:r>
                        <a:rPr lang="en-GB" dirty="0"/>
                        <a:t>Presenter</a:t>
                      </a:r>
                    </a:p>
                  </a:txBody>
                  <a:tcPr/>
                </a:tc>
                <a:extLst>
                  <a:ext uri="{0D108BD9-81ED-4DB2-BD59-A6C34878D82A}">
                    <a16:rowId xmlns:a16="http://schemas.microsoft.com/office/drawing/2014/main" val="850742803"/>
                  </a:ext>
                </a:extLst>
              </a:tr>
              <a:tr h="370840">
                <a:tc>
                  <a:txBody>
                    <a:bodyPr/>
                    <a:lstStyle/>
                    <a:p>
                      <a:r>
                        <a:rPr lang="en-GB" dirty="0"/>
                        <a:t>11:00 – 11:15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to </a:t>
                      </a:r>
                      <a:r>
                        <a:rPr lang="en-GB" dirty="0" err="1"/>
                        <a:t>Hack@Speed</a:t>
                      </a:r>
                      <a:endParaRPr lang="en-GB" dirty="0"/>
                    </a:p>
                  </a:txBody>
                  <a:tcPr/>
                </a:tc>
                <a:tc>
                  <a:txBody>
                    <a:bodyPr/>
                    <a:lstStyle/>
                    <a:p>
                      <a:endParaRPr lang="en-GB"/>
                    </a:p>
                  </a:txBody>
                  <a:tcPr/>
                </a:tc>
                <a:extLst>
                  <a:ext uri="{0D108BD9-81ED-4DB2-BD59-A6C34878D82A}">
                    <a16:rowId xmlns:a16="http://schemas.microsoft.com/office/drawing/2014/main" val="1252266229"/>
                  </a:ext>
                </a:extLst>
              </a:tr>
              <a:tr h="370840">
                <a:tc>
                  <a:txBody>
                    <a:bodyPr/>
                    <a:lstStyle/>
                    <a:p>
                      <a:r>
                        <a:rPr lang="en-GB" dirty="0"/>
                        <a:t>11:15 – 11:50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Introduction</a:t>
                      </a:r>
                    </a:p>
                  </a:txBody>
                  <a:tcPr/>
                </a:tc>
                <a:tc>
                  <a:txBody>
                    <a:bodyPr/>
                    <a:lstStyle/>
                    <a:p>
                      <a:endParaRPr lang="en-GB"/>
                    </a:p>
                  </a:txBody>
                  <a:tcPr/>
                </a:tc>
                <a:extLst>
                  <a:ext uri="{0D108BD9-81ED-4DB2-BD59-A6C34878D82A}">
                    <a16:rowId xmlns:a16="http://schemas.microsoft.com/office/drawing/2014/main" val="4186340680"/>
                  </a:ext>
                </a:extLst>
              </a:tr>
              <a:tr h="370840">
                <a:tc>
                  <a:txBody>
                    <a:bodyPr/>
                    <a:lstStyle/>
                    <a:p>
                      <a:r>
                        <a:rPr lang="en-GB" dirty="0"/>
                        <a:t>11:50 – 12:00</a:t>
                      </a:r>
                    </a:p>
                  </a:txBody>
                  <a:tcPr/>
                </a:tc>
                <a:tc>
                  <a:txBody>
                    <a:bodyPr/>
                    <a:lstStyle/>
                    <a:p>
                      <a:r>
                        <a:rPr lang="en-GB" dirty="0"/>
                        <a:t>BREAK</a:t>
                      </a:r>
                    </a:p>
                  </a:txBody>
                  <a:tcPr/>
                </a:tc>
                <a:tc>
                  <a:txBody>
                    <a:bodyPr/>
                    <a:lstStyle/>
                    <a:p>
                      <a:endParaRPr lang="en-GB"/>
                    </a:p>
                  </a:txBody>
                  <a:tcPr/>
                </a:tc>
                <a:extLst>
                  <a:ext uri="{0D108BD9-81ED-4DB2-BD59-A6C34878D82A}">
                    <a16:rowId xmlns:a16="http://schemas.microsoft.com/office/drawing/2014/main" val="3005682549"/>
                  </a:ext>
                </a:extLst>
              </a:tr>
              <a:tr h="370840">
                <a:tc>
                  <a:txBody>
                    <a:bodyPr/>
                    <a:lstStyle/>
                    <a:p>
                      <a:r>
                        <a:rPr lang="en-GB" dirty="0"/>
                        <a:t>12:00 – 12:30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Demonstration</a:t>
                      </a:r>
                    </a:p>
                  </a:txBody>
                  <a:tcPr/>
                </a:tc>
                <a:tc>
                  <a:txBody>
                    <a:bodyPr/>
                    <a:lstStyle/>
                    <a:p>
                      <a:endParaRPr lang="en-GB" dirty="0"/>
                    </a:p>
                  </a:txBody>
                  <a:tcPr/>
                </a:tc>
                <a:extLst>
                  <a:ext uri="{0D108BD9-81ED-4DB2-BD59-A6C34878D82A}">
                    <a16:rowId xmlns:a16="http://schemas.microsoft.com/office/drawing/2014/main" val="2930929541"/>
                  </a:ext>
                </a:extLst>
              </a:tr>
              <a:tr h="370840">
                <a:tc>
                  <a:txBody>
                    <a:bodyPr/>
                    <a:lstStyle/>
                    <a:p>
                      <a:r>
                        <a:rPr lang="en-GB" dirty="0"/>
                        <a:t>12:30 – 13:00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LUNCH</a:t>
                      </a:r>
                    </a:p>
                  </a:txBody>
                  <a:tcPr/>
                </a:tc>
                <a:tc>
                  <a:txBody>
                    <a:bodyPr/>
                    <a:lstStyle/>
                    <a:p>
                      <a:endParaRPr lang="en-GB" dirty="0"/>
                    </a:p>
                  </a:txBody>
                  <a:tcPr/>
                </a:tc>
                <a:extLst>
                  <a:ext uri="{0D108BD9-81ED-4DB2-BD59-A6C34878D82A}">
                    <a16:rowId xmlns:a16="http://schemas.microsoft.com/office/drawing/2014/main" val="246513040"/>
                  </a:ext>
                </a:extLst>
              </a:tr>
              <a:tr h="370840">
                <a:tc>
                  <a:txBody>
                    <a:bodyPr/>
                    <a:lstStyle/>
                    <a:p>
                      <a:r>
                        <a:rPr lang="en-GB" dirty="0"/>
                        <a:t>13:00 – 13:15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Rules of Engagement</a:t>
                      </a:r>
                    </a:p>
                  </a:txBody>
                  <a:tcPr/>
                </a:tc>
                <a:tc>
                  <a:txBody>
                    <a:bodyPr/>
                    <a:lstStyle/>
                    <a:p>
                      <a:endParaRPr lang="en-GB"/>
                    </a:p>
                  </a:txBody>
                  <a:tcPr/>
                </a:tc>
                <a:extLst>
                  <a:ext uri="{0D108BD9-81ED-4DB2-BD59-A6C34878D82A}">
                    <a16:rowId xmlns:a16="http://schemas.microsoft.com/office/drawing/2014/main" val="368634983"/>
                  </a:ext>
                </a:extLst>
              </a:tr>
              <a:tr h="370840">
                <a:tc>
                  <a:txBody>
                    <a:bodyPr/>
                    <a:lstStyle/>
                    <a:p>
                      <a:r>
                        <a:rPr lang="en-GB" dirty="0"/>
                        <a:t>13:15 – 13:30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Cases</a:t>
                      </a:r>
                    </a:p>
                  </a:txBody>
                  <a:tcPr/>
                </a:tc>
                <a:tc>
                  <a:txBody>
                    <a:bodyPr/>
                    <a:lstStyle/>
                    <a:p>
                      <a:endParaRPr lang="en-GB"/>
                    </a:p>
                  </a:txBody>
                  <a:tcPr/>
                </a:tc>
                <a:extLst>
                  <a:ext uri="{0D108BD9-81ED-4DB2-BD59-A6C34878D82A}">
                    <a16:rowId xmlns:a16="http://schemas.microsoft.com/office/drawing/2014/main" val="3846815003"/>
                  </a:ext>
                </a:extLst>
              </a:tr>
              <a:tr h="370840">
                <a:tc>
                  <a:txBody>
                    <a:bodyPr/>
                    <a:lstStyle/>
                    <a:p>
                      <a:r>
                        <a:rPr lang="en-GB" dirty="0"/>
                        <a:t>13:30 – 16:00</a:t>
                      </a:r>
                    </a:p>
                  </a:txBody>
                  <a:tcPr/>
                </a:tc>
                <a:tc>
                  <a:txBody>
                    <a:bodyPr/>
                    <a:lstStyle/>
                    <a:p>
                      <a:r>
                        <a:rPr lang="en-GB" dirty="0"/>
                        <a:t>Hackathon</a:t>
                      </a:r>
                    </a:p>
                  </a:txBody>
                  <a:tcPr/>
                </a:tc>
                <a:tc>
                  <a:txBody>
                    <a:bodyPr/>
                    <a:lstStyle/>
                    <a:p>
                      <a:endParaRPr lang="en-GB" dirty="0"/>
                    </a:p>
                  </a:txBody>
                  <a:tcPr/>
                </a:tc>
                <a:extLst>
                  <a:ext uri="{0D108BD9-81ED-4DB2-BD59-A6C34878D82A}">
                    <a16:rowId xmlns:a16="http://schemas.microsoft.com/office/drawing/2014/main" val="2199328892"/>
                  </a:ext>
                </a:extLst>
              </a:tr>
              <a:tr h="370840">
                <a:tc>
                  <a:txBody>
                    <a:bodyPr/>
                    <a:lstStyle/>
                    <a:p>
                      <a:r>
                        <a:rPr lang="en-GB" dirty="0"/>
                        <a:t>16:00 – 16:30</a:t>
                      </a:r>
                    </a:p>
                  </a:txBody>
                  <a:tcPr/>
                </a:tc>
                <a:tc>
                  <a:txBody>
                    <a:bodyPr/>
                    <a:lstStyle/>
                    <a:p>
                      <a:r>
                        <a:rPr lang="en-GB" dirty="0"/>
                        <a:t>Presentations &amp; Wrap-up</a:t>
                      </a:r>
                    </a:p>
                  </a:txBody>
                  <a:tcPr/>
                </a:tc>
                <a:tc>
                  <a:txBody>
                    <a:bodyPr/>
                    <a:lstStyle/>
                    <a:p>
                      <a:endParaRPr lang="en-GB" dirty="0"/>
                    </a:p>
                  </a:txBody>
                  <a:tcPr/>
                </a:tc>
                <a:extLst>
                  <a:ext uri="{0D108BD9-81ED-4DB2-BD59-A6C34878D82A}">
                    <a16:rowId xmlns:a16="http://schemas.microsoft.com/office/drawing/2014/main" val="2943510346"/>
                  </a:ext>
                </a:extLst>
              </a:tr>
            </a:tbl>
          </a:graphicData>
        </a:graphic>
      </p:graphicFrame>
    </p:spTree>
    <p:extLst>
      <p:ext uri="{BB962C8B-B14F-4D97-AF65-F5344CB8AC3E}">
        <p14:creationId xmlns:p14="http://schemas.microsoft.com/office/powerpoint/2010/main" val="2860476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437812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This is a total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628890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a:t>
            </a:r>
            <a:r>
              <a:rPr lang="en-GB" sz="4800" b="1" dirty="0">
                <a:solidFill>
                  <a:prstClr val="white"/>
                </a:solidFill>
                <a:latin typeface="Agency FB" panose="020B0503020202020204" pitchFamily="34" charset="0"/>
              </a:rPr>
              <a:t>…BUILD SOMETHING AWESOME!</a:t>
            </a:r>
            <a:endPar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Tree>
    <p:custDataLst>
      <p:tags r:id="rId1"/>
    </p:custDataLst>
    <p:extLst>
      <p:ext uri="{BB962C8B-B14F-4D97-AF65-F5344CB8AC3E}">
        <p14:creationId xmlns:p14="http://schemas.microsoft.com/office/powerpoint/2010/main" val="196897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EFEA97-3EAF-468D-9022-FDFDB58A4BD9}"/>
              </a:ext>
            </a:extLst>
          </p:cNvPr>
          <p:cNvSpPr>
            <a:spLocks noGrp="1"/>
          </p:cNvSpPr>
          <p:nvPr>
            <p:ph type="title"/>
          </p:nvPr>
        </p:nvSpPr>
        <p:spPr>
          <a:xfrm>
            <a:off x="578738" y="1085256"/>
            <a:ext cx="4167887" cy="1107996"/>
          </a:xfrm>
          <a:prstGeom prst="rect">
            <a:avLst/>
          </a:prstGeom>
        </p:spPr>
        <p:txBody>
          <a:bodyPr vert="horz" wrap="square" lIns="0" tIns="0" rIns="0" bIns="0" rtlCol="0" anchor="b" anchorCtr="0">
            <a:normAutofit/>
          </a:bodyPr>
          <a:lstStyle/>
          <a:p>
            <a:r>
              <a:rPr lang="en-US" b="1" kern="1200" cap="none" spc="-50" baseline="0" dirty="0">
                <a:ln w="3175">
                  <a:noFill/>
                </a:ln>
                <a:effectLst/>
                <a:latin typeface="+mj-lt"/>
                <a:ea typeface="+mn-ea"/>
                <a:cs typeface="Segoe UI" pitchFamily="34" charset="0"/>
              </a:rPr>
              <a:t>Lets Hack!</a:t>
            </a:r>
          </a:p>
        </p:txBody>
      </p:sp>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spTree>
    <p:extLst>
      <p:ext uri="{BB962C8B-B14F-4D97-AF65-F5344CB8AC3E}">
        <p14:creationId xmlns:p14="http://schemas.microsoft.com/office/powerpoint/2010/main" val="289828097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pic>
        <p:nvPicPr>
          <p:cNvPr id="5" name="Picture 4" descr="A picture containing black, white, photo, piece&#10;&#10;Description automatically generated">
            <a:extLst>
              <a:ext uri="{FF2B5EF4-FFF2-40B4-BE49-F238E27FC236}">
                <a16:creationId xmlns:a16="http://schemas.microsoft.com/office/drawing/2014/main" id="{82CE20BA-4F99-476A-924A-73BB860A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12" y="2540257"/>
            <a:ext cx="3634033" cy="3634033"/>
          </a:xfrm>
          <a:prstGeom prst="rect">
            <a:avLst/>
          </a:prstGeom>
        </p:spPr>
      </p:pic>
      <p:sp>
        <p:nvSpPr>
          <p:cNvPr id="9" name="Title 1">
            <a:extLst>
              <a:ext uri="{FF2B5EF4-FFF2-40B4-BE49-F238E27FC236}">
                <a16:creationId xmlns:a16="http://schemas.microsoft.com/office/drawing/2014/main" id="{B7D1AA7C-A26A-410D-AEED-BC2EDE7F5C87}"/>
              </a:ext>
            </a:extLst>
          </p:cNvPr>
          <p:cNvSpPr>
            <a:spLocks noGrp="1"/>
          </p:cNvSpPr>
          <p:nvPr>
            <p:ph type="title"/>
          </p:nvPr>
        </p:nvSpPr>
        <p:spPr>
          <a:xfrm>
            <a:off x="578738" y="947660"/>
            <a:ext cx="4474029" cy="1107996"/>
          </a:xfrm>
          <a:prstGeom prst="rect">
            <a:avLst/>
          </a:prstGeom>
        </p:spPr>
        <p:txBody>
          <a:bodyPr vert="horz" wrap="square" lIns="0" tIns="0" rIns="0" bIns="0" rtlCol="0" anchor="b" anchorCtr="0">
            <a:normAutofit/>
          </a:bodyPr>
          <a:lstStyle/>
          <a:p>
            <a:pPr algn="ctr"/>
            <a:r>
              <a:rPr lang="en-US" b="1" kern="1200" cap="none" spc="-50" baseline="0" dirty="0">
                <a:ln w="3175">
                  <a:noFill/>
                </a:ln>
                <a:effectLst/>
                <a:latin typeface="+mj-lt"/>
                <a:ea typeface="+mn-ea"/>
                <a:cs typeface="Segoe UI" pitchFamily="34" charset="0"/>
              </a:rPr>
              <a:t>FEEDBACK PLEASE </a:t>
            </a:r>
            <a:r>
              <a:rPr lang="en-US" b="1" kern="1200" cap="none" spc="-50" baseline="0" dirty="0">
                <a:ln w="3175">
                  <a:noFill/>
                </a:ln>
                <a:effectLst/>
                <a:latin typeface="+mj-lt"/>
                <a:ea typeface="+mn-ea"/>
                <a:cs typeface="Segoe UI" pitchFamily="34" charset="0"/>
                <a:sym typeface="Wingdings" panose="05000000000000000000" pitchFamily="2" charset="2"/>
              </a:rPr>
              <a:t></a:t>
            </a:r>
            <a:endParaRPr lang="en-US" b="1" kern="1200" cap="none" spc="-50" baseline="0" dirty="0">
              <a:ln w="3175">
                <a:noFill/>
              </a:ln>
              <a:effectLst/>
              <a:latin typeface="+mj-lt"/>
              <a:ea typeface="+mn-ea"/>
              <a:cs typeface="Segoe UI" pitchFamily="34" charset="0"/>
            </a:endParaRPr>
          </a:p>
        </p:txBody>
      </p:sp>
    </p:spTree>
    <p:extLst>
      <p:ext uri="{BB962C8B-B14F-4D97-AF65-F5344CB8AC3E}">
        <p14:creationId xmlns:p14="http://schemas.microsoft.com/office/powerpoint/2010/main" val="5031675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E5021D60-D852-4E38-A577-0185B6E77B28}"/>
              </a:ext>
            </a:extLst>
          </p:cNvPr>
          <p:cNvSpPr/>
          <p:nvPr/>
        </p:nvSpPr>
        <p:spPr bwMode="auto">
          <a:xfrm>
            <a:off x="2094776" y="4653746"/>
            <a:ext cx="8391891" cy="1899454"/>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D1726AB-F25C-4100-8199-5B7A7C853BF6}"/>
              </a:ext>
            </a:extLst>
          </p:cNvPr>
          <p:cNvSpPr/>
          <p:nvPr/>
        </p:nvSpPr>
        <p:spPr bwMode="auto">
          <a:xfrm>
            <a:off x="2094775" y="1398580"/>
            <a:ext cx="4209284" cy="3270665"/>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D2285E00-FAF9-4410-A21A-1A51782BD2FE}"/>
              </a:ext>
            </a:extLst>
          </p:cNvPr>
          <p:cNvSpPr/>
          <p:nvPr/>
        </p:nvSpPr>
        <p:spPr bwMode="auto">
          <a:xfrm>
            <a:off x="2094776" y="517214"/>
            <a:ext cx="8391891" cy="891591"/>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1900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5" name="TextBox 4">
            <a:extLst>
              <a:ext uri="{FF2B5EF4-FFF2-40B4-BE49-F238E27FC236}">
                <a16:creationId xmlns:a16="http://schemas.microsoft.com/office/drawing/2014/main" id="{AC77390D-8A86-4890-8231-F1BA47DEA9BE}"/>
              </a:ext>
            </a:extLst>
          </p:cNvPr>
          <p:cNvSpPr txBox="1"/>
          <p:nvPr/>
        </p:nvSpPr>
        <p:spPr>
          <a:xfrm>
            <a:off x="584026" y="4357991"/>
            <a:ext cx="3455882" cy="492443"/>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496162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microsoft logo">
            <a:extLst>
              <a:ext uri="{FF2B5EF4-FFF2-40B4-BE49-F238E27FC236}">
                <a16:creationId xmlns:a16="http://schemas.microsoft.com/office/drawing/2014/main" id="{568C0966-F8B3-47F9-B9D8-C7B45DE12D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138938"/>
            <a:ext cx="2864898" cy="19099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2048" y="5491206"/>
            <a:ext cx="1200296" cy="1293919"/>
          </a:xfrm>
          <a:prstGeom prst="rect">
            <a:avLst/>
          </a:prstGeom>
        </p:spPr>
      </p:pic>
      <p:pic>
        <p:nvPicPr>
          <p:cNvPr id="3" name="Picture 2">
            <a:extLst>
              <a:ext uri="{FF2B5EF4-FFF2-40B4-BE49-F238E27FC236}">
                <a16:creationId xmlns:a16="http://schemas.microsoft.com/office/drawing/2014/main" id="{EDFACD1E-ED76-4151-B8F9-A009D2336D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5433580"/>
          </a:xfrm>
          <a:prstGeom prst="rect">
            <a:avLst/>
          </a:prstGeom>
        </p:spPr>
      </p:pic>
      <p:sp>
        <p:nvSpPr>
          <p:cNvPr id="6" name="TextBox 5">
            <a:extLst>
              <a:ext uri="{FF2B5EF4-FFF2-40B4-BE49-F238E27FC236}">
                <a16:creationId xmlns:a16="http://schemas.microsoft.com/office/drawing/2014/main" id="{189FD4B3-AC5C-4B69-9CCD-A9D22BB69B50}"/>
              </a:ext>
            </a:extLst>
          </p:cNvPr>
          <p:cNvSpPr txBox="1"/>
          <p:nvPr/>
        </p:nvSpPr>
        <p:spPr>
          <a:xfrm>
            <a:off x="4677983" y="5709183"/>
            <a:ext cx="322075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err="1">
                <a:ln>
                  <a:noFill/>
                </a:ln>
                <a:solidFill>
                  <a:prstClr val="black"/>
                </a:solidFill>
                <a:effectLst/>
                <a:uLnTx/>
                <a:uFillTx/>
                <a:latin typeface="Calibri" panose="020F0502020204030204"/>
                <a:ea typeface="+mn-ea"/>
                <a:cs typeface="+mn-cs"/>
              </a:rPr>
              <a:t>Hack@Speed</a:t>
            </a:r>
            <a:endPar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026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A6FC-3FDB-48DB-ACAC-3CD1612E2D81}"/>
              </a:ext>
            </a:extLst>
          </p:cNvPr>
          <p:cNvSpPr>
            <a:spLocks noGrp="1"/>
          </p:cNvSpPr>
          <p:nvPr>
            <p:ph type="title"/>
          </p:nvPr>
        </p:nvSpPr>
        <p:spPr>
          <a:xfrm>
            <a:off x="584026" y="1213009"/>
            <a:ext cx="4404663" cy="4431983"/>
          </a:xfrm>
        </p:spPr>
        <p:txBody>
          <a:bodyPr/>
          <a:lstStyle/>
          <a:p>
            <a:r>
              <a:rPr lang="en-GB" dirty="0"/>
              <a:t>Born out of the original Power Platform Hackathons run by the TDG community.</a:t>
            </a:r>
            <a:br>
              <a:rPr lang="en-GB" dirty="0"/>
            </a:br>
            <a:br>
              <a:rPr lang="en-GB" dirty="0"/>
            </a:br>
            <a:r>
              <a:rPr lang="en-GB" dirty="0"/>
              <a:t>@</a:t>
            </a:r>
            <a:r>
              <a:rPr lang="en-GB" dirty="0" err="1"/>
              <a:t>PowerCommunity</a:t>
            </a:r>
            <a:r>
              <a:rPr lang="en-GB" dirty="0"/>
              <a:t>_</a:t>
            </a:r>
          </a:p>
        </p:txBody>
      </p:sp>
      <p:pic>
        <p:nvPicPr>
          <p:cNvPr id="6" name="Picture Placeholder 5" descr="A group of people sitting at a table&#10;&#10;Description automatically generated">
            <a:extLst>
              <a:ext uri="{FF2B5EF4-FFF2-40B4-BE49-F238E27FC236}">
                <a16:creationId xmlns:a16="http://schemas.microsoft.com/office/drawing/2014/main" id="{7DF04E16-9BE5-4D6F-B7F5-7AEF1EBA6D1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625" r="16625"/>
          <a:stretch>
            <a:fillRect/>
          </a:stretch>
        </p:blipFill>
        <p:spPr/>
      </p:pic>
      <p:sp>
        <p:nvSpPr>
          <p:cNvPr id="4" name="Text Placeholder 3">
            <a:extLst>
              <a:ext uri="{FF2B5EF4-FFF2-40B4-BE49-F238E27FC236}">
                <a16:creationId xmlns:a16="http://schemas.microsoft.com/office/drawing/2014/main" id="{32D7A9AD-F164-49BE-B1C3-1AFC05CA423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1818305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E700CB-CC03-47EE-9B81-EA2F6CA67A44}"/>
              </a:ext>
            </a:extLst>
          </p:cNvPr>
          <p:cNvSpPr>
            <a:spLocks noGrp="1"/>
          </p:cNvSpPr>
          <p:nvPr>
            <p:ph type="title"/>
          </p:nvPr>
        </p:nvSpPr>
        <p:spPr>
          <a:xfrm>
            <a:off x="578738" y="1081291"/>
            <a:ext cx="4167887" cy="553998"/>
          </a:xfrm>
        </p:spPr>
        <p:txBody>
          <a:bodyPr/>
          <a:lstStyle/>
          <a:p>
            <a:r>
              <a:rPr lang="en-GB" dirty="0"/>
              <a:t>The Goal</a:t>
            </a:r>
          </a:p>
        </p:txBody>
      </p:sp>
      <p:sp>
        <p:nvSpPr>
          <p:cNvPr id="6" name="Text Placeholder 5">
            <a:extLst>
              <a:ext uri="{FF2B5EF4-FFF2-40B4-BE49-F238E27FC236}">
                <a16:creationId xmlns:a16="http://schemas.microsoft.com/office/drawing/2014/main" id="{458ABC6C-7AD0-459A-8EF7-9A3392E2363E}"/>
              </a:ext>
            </a:extLst>
          </p:cNvPr>
          <p:cNvSpPr>
            <a:spLocks noGrp="1"/>
          </p:cNvSpPr>
          <p:nvPr>
            <p:ph type="body" sz="quarter" idx="12"/>
          </p:nvPr>
        </p:nvSpPr>
        <p:spPr>
          <a:xfrm>
            <a:off x="582042" y="2125027"/>
            <a:ext cx="4164583" cy="3077766"/>
          </a:xfrm>
        </p:spPr>
        <p:txBody>
          <a:bodyPr/>
          <a:lstStyle/>
          <a:p>
            <a:r>
              <a:rPr lang="en-GB" dirty="0"/>
              <a:t>Our goal during this event is to drive enthusiasm &amp; creativity through a combination of technology and problem solving skills.</a:t>
            </a:r>
          </a:p>
          <a:p>
            <a:endParaRPr lang="en-GB" dirty="0"/>
          </a:p>
          <a:p>
            <a:r>
              <a:rPr lang="en-GB" dirty="0"/>
              <a:t>Technology can be learnt by anyone, no matter who you are and with </a:t>
            </a:r>
            <a:r>
              <a:rPr lang="en-GB" dirty="0" err="1"/>
              <a:t>Hack@Speed</a:t>
            </a:r>
            <a:r>
              <a:rPr lang="en-GB" dirty="0"/>
              <a:t>, we wanted to give everyone an opportunity to have fun and get involved.</a:t>
            </a:r>
          </a:p>
        </p:txBody>
      </p:sp>
    </p:spTree>
    <p:extLst>
      <p:ext uri="{BB962C8B-B14F-4D97-AF65-F5344CB8AC3E}">
        <p14:creationId xmlns:p14="http://schemas.microsoft.com/office/powerpoint/2010/main" val="98118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612627" y="362082"/>
            <a:ext cx="1068933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High-productivity </a:t>
            </a:r>
            <a:r>
              <a:rPr lang="en-US" sz="3600" dirty="0">
                <a:solidFill>
                  <a:srgbClr val="000000"/>
                </a:solidFill>
              </a:rPr>
              <a:t>application</a:t>
            </a: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 platform as a service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   A platform as a service that allows non-developers and developers to rapidly build apps without code</a:t>
            </a:r>
          </a:p>
        </p:txBody>
      </p:sp>
      <p:sp>
        <p:nvSpPr>
          <p:cNvPr id="79" name="Text Placeholder 74">
            <a:extLst>
              <a:ext uri="{FF2B5EF4-FFF2-40B4-BE49-F238E27FC236}">
                <a16:creationId xmlns:a16="http://schemas.microsoft.com/office/drawing/2014/main" id="{A510EE0B-6F2B-8B4C-BF41-5BA874BCB92B}"/>
              </a:ext>
            </a:extLst>
          </p:cNvPr>
          <p:cNvSpPr txBox="1">
            <a:spLocks/>
          </p:cNvSpPr>
          <p:nvPr/>
        </p:nvSpPr>
        <p:spPr>
          <a:xfrm>
            <a:off x="8910735" y="6078828"/>
            <a:ext cx="2827534" cy="321971"/>
          </a:xfrm>
          <a:prstGeom prst="rect">
            <a:avLst/>
          </a:prstGeom>
        </p:spPr>
        <p:txBody>
          <a:bodyPr vert="horz" lIns="0" tIns="0" rIns="0" bIns="0" rtlCol="0" anchor="b">
            <a:noAutofit/>
          </a:bodyPr>
          <a:lstStyle>
            <a:lvl1pPr indent="0" algn="r">
              <a:lnSpc>
                <a:spcPct val="100000"/>
              </a:lnSpc>
              <a:spcBef>
                <a:spcPts val="0"/>
              </a:spcBef>
              <a:buFont typeface="Arial" panose="020B0604020202020204" pitchFamily="34" charset="0"/>
              <a:buNone/>
              <a:defRPr sz="900" b="0" i="0" baseline="0">
                <a:solidFill>
                  <a:srgbClr val="737373"/>
                </a:solidFill>
                <a:latin typeface="SegoeUI" charset="0"/>
                <a:ea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i="0">
                <a:latin typeface="Segoe UI Semibold" panose="020B0502040204020203" pitchFamily="34" charset="0"/>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defRPr b="1" i="0">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rgbClr val="737373"/>
                </a:solidFill>
                <a:effectLst/>
                <a:uLnTx/>
                <a:uFillTx/>
                <a:latin typeface="SegoeUI" charset="0"/>
                <a:cs typeface="Segoe UI" panose="020B0502040204020203" pitchFamily="34" charset="0"/>
              </a:rPr>
              <a:t>Gartner Market Statistics, 2019.</a:t>
            </a:r>
          </a:p>
        </p:txBody>
      </p:sp>
      <p:grpSp>
        <p:nvGrpSpPr>
          <p:cNvPr id="3" name="Group 2">
            <a:extLst>
              <a:ext uri="{FF2B5EF4-FFF2-40B4-BE49-F238E27FC236}">
                <a16:creationId xmlns:a16="http://schemas.microsoft.com/office/drawing/2014/main" id="{4228206E-36C4-8A4B-9851-ADEE8A7E2A16}"/>
              </a:ext>
            </a:extLst>
          </p:cNvPr>
          <p:cNvGrpSpPr/>
          <p:nvPr/>
        </p:nvGrpSpPr>
        <p:grpSpPr>
          <a:xfrm>
            <a:off x="612627" y="1948252"/>
            <a:ext cx="7060060" cy="3997278"/>
            <a:chOff x="612627" y="1694798"/>
            <a:chExt cx="7060060" cy="3997278"/>
          </a:xfrm>
        </p:grpSpPr>
        <p:sp>
          <p:nvSpPr>
            <p:cNvPr id="81" name="Trapezoid 80">
              <a:extLst>
                <a:ext uri="{FF2B5EF4-FFF2-40B4-BE49-F238E27FC236}">
                  <a16:creationId xmlns:a16="http://schemas.microsoft.com/office/drawing/2014/main" id="{32665ABC-C866-724F-8DB1-09743973067A}"/>
                </a:ext>
              </a:extLst>
            </p:cNvPr>
            <p:cNvSpPr/>
            <p:nvPr/>
          </p:nvSpPr>
          <p:spPr>
            <a:xfrm rot="16200000">
              <a:off x="1925588" y="1436067"/>
              <a:ext cx="3588396" cy="4119338"/>
            </a:xfrm>
            <a:custGeom>
              <a:avLst/>
              <a:gdLst>
                <a:gd name="connsiteX0" fmla="*/ 0 w 4116430"/>
                <a:gd name="connsiteY0" fmla="*/ 4338276 h 4338276"/>
                <a:gd name="connsiteX1" fmla="*/ 863051 w 4116430"/>
                <a:gd name="connsiteY1" fmla="*/ 0 h 4338276"/>
                <a:gd name="connsiteX2" fmla="*/ 3253379 w 4116430"/>
                <a:gd name="connsiteY2" fmla="*/ 0 h 4338276"/>
                <a:gd name="connsiteX3" fmla="*/ 4116430 w 4116430"/>
                <a:gd name="connsiteY3" fmla="*/ 4338276 h 4338276"/>
                <a:gd name="connsiteX4" fmla="*/ 0 w 4116430"/>
                <a:gd name="connsiteY4" fmla="*/ 4338276 h 4338276"/>
                <a:gd name="connsiteX0" fmla="*/ 0 w 3852413"/>
                <a:gd name="connsiteY0" fmla="*/ 4338276 h 4338276"/>
                <a:gd name="connsiteX1" fmla="*/ 863051 w 3852413"/>
                <a:gd name="connsiteY1" fmla="*/ 0 h 4338276"/>
                <a:gd name="connsiteX2" fmla="*/ 3253379 w 3852413"/>
                <a:gd name="connsiteY2" fmla="*/ 0 h 4338276"/>
                <a:gd name="connsiteX3" fmla="*/ 3852413 w 3852413"/>
                <a:gd name="connsiteY3" fmla="*/ 4087138 h 4338276"/>
                <a:gd name="connsiteX4" fmla="*/ 0 w 3852413"/>
                <a:gd name="connsiteY4" fmla="*/ 4338276 h 4338276"/>
                <a:gd name="connsiteX0" fmla="*/ 0 w 3588396"/>
                <a:gd name="connsiteY0" fmla="*/ 4119338 h 4119338"/>
                <a:gd name="connsiteX1" fmla="*/ 599034 w 3588396"/>
                <a:gd name="connsiteY1" fmla="*/ 0 h 4119338"/>
                <a:gd name="connsiteX2" fmla="*/ 2989362 w 3588396"/>
                <a:gd name="connsiteY2" fmla="*/ 0 h 4119338"/>
                <a:gd name="connsiteX3" fmla="*/ 3588396 w 3588396"/>
                <a:gd name="connsiteY3" fmla="*/ 4087138 h 4119338"/>
                <a:gd name="connsiteX4" fmla="*/ 0 w 3588396"/>
                <a:gd name="connsiteY4" fmla="*/ 4119338 h 411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396" h="4119338">
                  <a:moveTo>
                    <a:pt x="0" y="4119338"/>
                  </a:moveTo>
                  <a:lnTo>
                    <a:pt x="599034" y="0"/>
                  </a:lnTo>
                  <a:lnTo>
                    <a:pt x="2989362" y="0"/>
                  </a:lnTo>
                  <a:lnTo>
                    <a:pt x="3588396" y="4087138"/>
                  </a:lnTo>
                  <a:lnTo>
                    <a:pt x="0" y="4119338"/>
                  </a:lnTo>
                  <a:close/>
                </a:path>
              </a:pathLst>
            </a:custGeom>
            <a:solidFill>
              <a:srgbClr val="A053C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27E56056-01AA-D84D-A892-49A64F82FC32}"/>
                </a:ext>
              </a:extLst>
            </p:cNvPr>
            <p:cNvSpPr>
              <a:spLocks noChangeAspect="1"/>
            </p:cNvSpPr>
            <p:nvPr/>
          </p:nvSpPr>
          <p:spPr>
            <a:xfrm>
              <a:off x="612627" y="2302279"/>
              <a:ext cx="2386915" cy="238691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D9B4303F-92B0-9D4E-A1E1-7AD66C9F1504}"/>
                </a:ext>
              </a:extLst>
            </p:cNvPr>
            <p:cNvSpPr>
              <a:spLocks noChangeAspect="1"/>
            </p:cNvSpPr>
            <p:nvPr/>
          </p:nvSpPr>
          <p:spPr>
            <a:xfrm>
              <a:off x="4070811" y="1694798"/>
              <a:ext cx="3601876" cy="3601876"/>
            </a:xfrm>
            <a:prstGeom prst="ellipse">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4" name="Text Placeholder 2">
              <a:extLst>
                <a:ext uri="{FF2B5EF4-FFF2-40B4-BE49-F238E27FC236}">
                  <a16:creationId xmlns:a16="http://schemas.microsoft.com/office/drawing/2014/main" id="{09DC630F-F45C-2345-929F-AA3C0AA5CE5A}"/>
                </a:ext>
              </a:extLst>
            </p:cNvPr>
            <p:cNvSpPr txBox="1">
              <a:spLocks/>
            </p:cNvSpPr>
            <p:nvPr/>
          </p:nvSpPr>
          <p:spPr>
            <a:xfrm>
              <a:off x="1233495" y="4821666"/>
              <a:ext cx="1145178"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2019</a:t>
              </a:r>
            </a:p>
          </p:txBody>
        </p:sp>
        <p:sp>
          <p:nvSpPr>
            <p:cNvPr id="85" name="Text Placeholder 2">
              <a:extLst>
                <a:ext uri="{FF2B5EF4-FFF2-40B4-BE49-F238E27FC236}">
                  <a16:creationId xmlns:a16="http://schemas.microsoft.com/office/drawing/2014/main" id="{F8A2588F-F091-9945-B736-872E4423AD8A}"/>
                </a:ext>
              </a:extLst>
            </p:cNvPr>
            <p:cNvSpPr txBox="1">
              <a:spLocks/>
            </p:cNvSpPr>
            <p:nvPr/>
          </p:nvSpPr>
          <p:spPr>
            <a:xfrm>
              <a:off x="977759" y="3338770"/>
              <a:ext cx="1656650"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$14.3 billion</a:t>
              </a:r>
            </a:p>
          </p:txBody>
        </p:sp>
        <p:sp>
          <p:nvSpPr>
            <p:cNvPr id="88" name="Text Placeholder 2">
              <a:extLst>
                <a:ext uri="{FF2B5EF4-FFF2-40B4-BE49-F238E27FC236}">
                  <a16:creationId xmlns:a16="http://schemas.microsoft.com/office/drawing/2014/main" id="{8AD1A789-3B19-F045-A003-CB60B52E6923}"/>
                </a:ext>
              </a:extLst>
            </p:cNvPr>
            <p:cNvSpPr txBox="1">
              <a:spLocks/>
            </p:cNvSpPr>
            <p:nvPr/>
          </p:nvSpPr>
          <p:spPr>
            <a:xfrm>
              <a:off x="5020486" y="5405844"/>
              <a:ext cx="1702526"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2022 projected</a:t>
              </a:r>
            </a:p>
          </p:txBody>
        </p:sp>
        <p:sp>
          <p:nvSpPr>
            <p:cNvPr id="89" name="Text Placeholder 2">
              <a:extLst>
                <a:ext uri="{FF2B5EF4-FFF2-40B4-BE49-F238E27FC236}">
                  <a16:creationId xmlns:a16="http://schemas.microsoft.com/office/drawing/2014/main" id="{7C89F07D-7EC3-3B4A-A8E8-E1765B8939AB}"/>
                </a:ext>
              </a:extLst>
            </p:cNvPr>
            <p:cNvSpPr txBox="1">
              <a:spLocks/>
            </p:cNvSpPr>
            <p:nvPr/>
          </p:nvSpPr>
          <p:spPr>
            <a:xfrm>
              <a:off x="4936740" y="3338770"/>
              <a:ext cx="1870018"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$32.4 billion</a:t>
              </a:r>
            </a:p>
          </p:txBody>
        </p:sp>
      </p:grpSp>
      <p:sp>
        <p:nvSpPr>
          <p:cNvPr id="163" name="Text Placeholder 1">
            <a:extLst>
              <a:ext uri="{FF2B5EF4-FFF2-40B4-BE49-F238E27FC236}">
                <a16:creationId xmlns:a16="http://schemas.microsoft.com/office/drawing/2014/main" id="{EE601012-D150-D844-B125-1D934F941DBE}"/>
              </a:ext>
            </a:extLst>
          </p:cNvPr>
          <p:cNvSpPr txBox="1">
            <a:spLocks/>
          </p:cNvSpPr>
          <p:nvPr/>
        </p:nvSpPr>
        <p:spPr>
          <a:xfrm>
            <a:off x="8221989" y="2006054"/>
            <a:ext cx="2719343" cy="3939475"/>
          </a:xfrm>
          <a:prstGeom prst="rect">
            <a:avLst/>
          </a:prstGeom>
        </p:spPr>
        <p:txBody>
          <a:bodyPr vert="horz" lIns="0" tIns="0" rIns="0" bIns="0" rtlCol="0" anchor="ctr">
            <a:normAutofit/>
          </a:bodyPr>
          <a:lstStyle>
            <a:lvl1pPr indent="0">
              <a:lnSpc>
                <a:spcPct val="100000"/>
              </a:lnSpc>
              <a:spcBef>
                <a:spcPts val="0"/>
              </a:spcBef>
              <a:buFont typeface="Arial" panose="020B0604020202020204" pitchFamily="34" charset="0"/>
              <a:buNone/>
              <a:defRPr b="1" i="0">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indent="0">
              <a:lnSpc>
                <a:spcPct val="90000"/>
              </a:lnSpc>
              <a:spcBef>
                <a:spcPts val="500"/>
              </a:spcBef>
              <a:buFont typeface="Arial" panose="020B0604020202020204" pitchFamily="34" charset="0"/>
              <a:buNone/>
              <a:defRPr sz="2000" b="1" i="0">
                <a:latin typeface="Segoe UI Semibold" panose="020B0502040204020203" pitchFamily="34" charset="0"/>
                <a:cs typeface="Segoe UI Semibold" panose="020B0502040204020203" pitchFamily="34" charset="0"/>
              </a:defRPr>
            </a:lvl3pPr>
            <a:lvl4pPr indent="0">
              <a:lnSpc>
                <a:spcPct val="90000"/>
              </a:lnSpc>
              <a:spcBef>
                <a:spcPts val="500"/>
              </a:spcBef>
              <a:buFont typeface="Arial" panose="020B0604020202020204" pitchFamily="34" charset="0"/>
              <a:buNone/>
              <a:defRPr b="1"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Market size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Gartner predicts </a:t>
            </a:r>
            <a:r>
              <a:rPr kumimoji="0" lang="en-US" sz="140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PowerApps and Microsoft Flow’s total addressable market to be over $14.3 billion </a:t>
            </a:r>
            <a:r>
              <a:rPr lang="en-US" sz="1400" dirty="0">
                <a:solidFill>
                  <a:srgbClr val="000000"/>
                </a:solidFill>
              </a:rPr>
              <a:t>in 2019</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and it is projected to grow to </a:t>
            </a:r>
            <a:r>
              <a:rPr kumimoji="0" lang="en-US" sz="14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$32.4 billion in 2022.</a:t>
            </a:r>
            <a:endParaRPr kumimoji="0" lang="en-US" sz="18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F23551C1-AC7B-4E0A-909B-C71C54A706C4}"/>
              </a:ext>
            </a:extLst>
          </p:cNvPr>
          <p:cNvSpPr/>
          <p:nvPr/>
        </p:nvSpPr>
        <p:spPr>
          <a:xfrm>
            <a:off x="8221989" y="2628781"/>
            <a:ext cx="1412146" cy="800219"/>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a:ea typeface="+mn-ea"/>
                <a:cs typeface="+mn-cs"/>
              </a:rPr>
              <a:t>&gt;2X</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030886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7161731b3c2bb213216454c271ed3e82&quot;,&quot;LanguageCode&quot;:&quot;en-US&quot;,&quot;SlideGuids&quot;:[&quot;e6a31776-0142-4d2e-a1a1-aad27613cb68&quot;,&quot;8ff272ac-72e7-434e-a6f8-35435cfba587&quot;,&quot;5fc4e3a9-acf4-4e48-8823-3b7d6fae97c8&quot;,&quot;accb4933-7877-474e-b2bc-0eae54e1f2bc&quot;,&quot;3208e364-bf36-489b-b2e4-5a60af4012fc&quot;,&quot;d6c04f97-c3c6-472f-ae59-f25bf54de41e&quot;,&quot;bfaff814-0357-48ca-ad24-821cb473f1fb&quot;,&quot;979b9d87-5a56-4c0c-8dd6-da1deed3690d&quot;,&quot;e3bd8e10-584c-4cbb-9868-a3da207b3a26&quot;,&quot;239004ba-8c27-4702-b7b4-5d2c33301576&quot;,&quot;8d757896-0145-4335-9f02-1e5a88670bf5&quot;,&quot;2d15781c-67dc-4f5c-93b1-da04d57a672e&quot;,&quot;3b8523cb-d6ef-44ce-a99a-2b7d0d8a5057&quot;,&quot;f1fc0511-c69d-4ce5-8e72-1d22ce4182f7&quot;,&quot;ccc430c4-bd93-4e2a-847c-c0933399b866&quot;,&quot;20ba3eb3-bc16-4407-bb51-14b38acfe012&quot;,&quot;0a1e68ef-b3db-4d1c-818a-19e29eb52823&quot;,&quot;52336d94-99e8-49ef-a371-49298c589ce8&quot;,&quot;d439e8e8-1192-4d28-a042-5bd906c6d53f&quot;,&quot;081ca04d-9b14-46e6-ad5b-6282b212ddc7&quot;,&quot;a9beef3a-a28b-437a-bbd4-b26de296ade5&quot;,&quot;d11348ee-c2b1-4306-9630-5b2ab72c71fc&quot;,&quot;7af65940-7fea-4e7c-85cf-3dddd40e6bb4&quot;,&quot;7d641a82-a573-4e39-9b61-df5bc0250982&quot;,&quot;bfb8780a-d9d3-4fe6-aea9-084a0c277534&quot;,&quot;bc18aef9-81a7-49f5-865b-873386137004&quot;,&quot;82f3a600-0da7-46ed-9eb5-76d6e4c49fd7&quot;,&quot;61ac49c9-f57c-4fe9-af54-4c534f67f1c9&quot;,&quot;f121927e-d9ae-4eb5-b29b-09a59cdf6ed8&quot;,&quot;a3c09e91-caea-4e32-b070-641dc55b4dd0&quot;,&quot;abecb58e-9ce0-486a-b9a0-6903dd73fd07&quot;,&quot;9f2b6e2f-9bac-4cbe-8fb7-84c2540ec376&quot;,&quot;6647b22a-5cdd-4f52-818b-64331cd617ad&quot;,&quot;b5fef87b-cb93-40e9-ab3c-f27def4ef80b&quot;,&quot;1213ce44-945b-4bcc-a420-4edc0ca48240&quot;,&quot;fc1a06a5-0ccd-4ab6-9c32-1df3f4c84ceb&quot;,&quot;d66c7ed8-cb56-410a-bd25-eebca0ff10f6&quot;,&quot;43b3f735-f582-44c9-b918-3bbb5c30c205&quot;,&quot;4212fc65-3bb6-456f-b494-bcbeb773c83e&quot;,&quot;8391cc20-4174-4364-be24-d72f12faf52c&quot;,&quot;170cc7a9-da7d-4a34-9538-58ac300fb4eb&quot;,&quot;3230098b-d28d-40f9-9a99-085c0bed5751&quot;,&quot;36167110-b2c4-4e71-9ffa-bff995fb82e2&quot;,&quot;9a11ae02-de17-4d57-8dfc-c7a20eb407ef&quot;,&quot;d50347ed-50fc-4bc2-8090-cfc816914531&quot;,&quot;8bc4779e-1b89-4e45-8a85-970cf38f1a6d&quot;,&quot;fff5534a-b32e-49cc-b1c0-106800fe0ec3&quot;,&quot;47bda0a6-f5b4-4c67-837f-b27fd5929e6e&quot;,&quot;932b55da-27cf-4f79-a3ba-1b3c312d524a&quot;,&quot;e00492a6-bfe9-4c80-9e30-ff5173bfd715&quot;,&quot;facc5b8a-358e-4c22-b259-c82c5c2d26de&quot;,&quot;71398418-5a56-4a43-8c04-7306d02f41cb&quot;,&quot;dd9627ca-1336-4b3e-b929-b0530adefc8b&quot;,&quot;69f0ed3a-55d3-4c5b-925e-86d16f20ed24&quot;,&quot;aa458c41-9221-4ac0-8f43-416ca01cb544&quot;,&quot;735a88e4-d4ee-4a1e-86c3-703fb21ccde0&quot;,&quot;2f1a842a-561c-4d15-8408-ad9410e72e59&quot;,&quot;ce814c6a-8ff3-4c70-902a-90bae73665bb&quot;,&quot;6f2eb04f-5051-4c04-85b8-f50dcf7e6878&quot;,&quot;7bfebe1f-44ca-43d0-8b8c-0f55b7123470&quot;,&quot;480da5f9-083f-40ba-841e-99d5691dc331&quot;,&quot;7741adb4-95fe-4df5-a08e-b0c092c1300d&quot;,&quot;83e4fdc6-b699-4c10-9656-8aa9e8fe969a&quot;,&quot;3cfd195c-0971-4a54-9c11-a829d87999e1&quot;],&quot;TimeStamp&quot;:&quot;2019-08-27T15:39:12.9311386+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08e364-bf36-489b-b2e4-5a60af4012fc&quot;,&quot;TimeStamp&quot;:&quot;2019-08-27T15:39:12.922153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febe1f-44ca-43d0-8b8c-0f55b7123470&quot;,&quot;TimeStamp&quot;:&quot;2019-08-27T15:39:12.9301389+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febe1f-44ca-43d0-8b8c-0f55b7123470&quot;,&quot;TimeStamp&quot;:&quot;2019-08-27T15:39:12.9301389+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321_AI_for_Humanitarian_Action_v02.potx" id="{30595219-79BC-497D-AA39-248276C9A2AD}" vid="{1EF0B037-FC60-4D4D-9ECF-0ADB3F7B51A2}"/>
    </a:ext>
  </a:extLst>
</a:theme>
</file>

<file path=ppt/theme/theme2.xml><?xml version="1.0" encoding="utf-8"?>
<a:theme xmlns:a="http://schemas.openxmlformats.org/drawingml/2006/main" name="5_Office Theme">
  <a:themeElements>
    <a:clrScheme name="INK PPT COLOR THEME 5">
      <a:dk1>
        <a:sysClr val="windowText" lastClr="000000"/>
      </a:dk1>
      <a:lt1>
        <a:sysClr val="window" lastClr="FFFFFF"/>
      </a:lt1>
      <a:dk2>
        <a:srgbClr val="44546A"/>
      </a:dk2>
      <a:lt2>
        <a:srgbClr val="E7E6E6"/>
      </a:lt2>
      <a:accent1>
        <a:srgbClr val="FF6138"/>
      </a:accent1>
      <a:accent2>
        <a:srgbClr val="FFFF9D"/>
      </a:accent2>
      <a:accent3>
        <a:srgbClr val="BEEB9F"/>
      </a:accent3>
      <a:accent4>
        <a:srgbClr val="79BD8F"/>
      </a:accent4>
      <a:accent5>
        <a:srgbClr val="00A388"/>
      </a:accent5>
      <a:accent6>
        <a:srgbClr val="C7796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3_DYNAMICS 2018">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7.xml><?xml version="1.0" encoding="utf-8"?>
<a:theme xmlns:a="http://schemas.openxmlformats.org/drawingml/2006/main" name="3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OCP.pptx" id="{147400D6-A637-4BCA-BDAB-7C746DE409AB}" vid="{89BD085E-CE8B-436A-95AA-47EFA64DF55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4504</TotalTime>
  <Words>3905</Words>
  <Application>Microsoft Office PowerPoint</Application>
  <PresentationFormat>Widescreen</PresentationFormat>
  <Paragraphs>535</Paragraphs>
  <Slides>43</Slides>
  <Notes>18</Notes>
  <HiddenSlides>2</HiddenSlides>
  <MMClips>4</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43</vt:i4>
      </vt:variant>
    </vt:vector>
  </HeadingPairs>
  <TitlesOfParts>
    <vt:vector size="68" baseType="lpstr">
      <vt:lpstr>Agency FB</vt:lpstr>
      <vt:lpstr>Arial</vt:lpstr>
      <vt:lpstr>Calibri</vt:lpstr>
      <vt:lpstr>Calibri Light</vt:lpstr>
      <vt:lpstr>Consolas</vt:lpstr>
      <vt:lpstr>Franklin Gothic Book</vt:lpstr>
      <vt:lpstr>Last ninja</vt:lpstr>
      <vt:lpstr>orange juice</vt:lpstr>
      <vt:lpstr>Raleway</vt:lpstr>
      <vt:lpstr>Segoe UI</vt:lpstr>
      <vt:lpstr>Segoe UI  </vt:lpstr>
      <vt:lpstr>Segoe UI Light</vt:lpstr>
      <vt:lpstr>SEGOE UI REGULAR</vt:lpstr>
      <vt:lpstr>Segoe UI Semibold</vt:lpstr>
      <vt:lpstr>Segoe UI Semilight</vt:lpstr>
      <vt:lpstr>SegoeUI</vt:lpstr>
      <vt:lpstr>Wingdings</vt:lpstr>
      <vt:lpstr>3_WHITE TEMPLATE</vt:lpstr>
      <vt:lpstr>5_Office Theme</vt:lpstr>
      <vt:lpstr>Office Theme</vt:lpstr>
      <vt:lpstr>4_Office Theme</vt:lpstr>
      <vt:lpstr>2_One Microsoft</vt:lpstr>
      <vt:lpstr>3_DYNAMICS 2018</vt:lpstr>
      <vt:lpstr>3_Dynamics 365</vt:lpstr>
      <vt:lpstr>WHITE TEMPLATE</vt:lpstr>
      <vt:lpstr>Providing Immediate Business Value with the Power Platform –   Power Platform – Hack@Speed</vt:lpstr>
      <vt:lpstr>@tattooedCRMGuy</vt:lpstr>
      <vt:lpstr>Todays Agenda (Virtual)</vt:lpstr>
      <vt:lpstr>Todays Agenda (Virtual)</vt:lpstr>
      <vt:lpstr>Providing Immediate Business Value with the Power Platform –   Power Platform – Hack@Speed</vt:lpstr>
      <vt:lpstr>PowerPoint Presentation</vt:lpstr>
      <vt:lpstr>Born out of the original Power Platform Hackathons run by the TDG community.  @PowerCommunity_</vt:lpstr>
      <vt:lpstr>The Goal</vt:lpstr>
      <vt:lpstr>PowerPoint Presentation</vt:lpstr>
      <vt:lpstr>PowerPoint Presentation</vt:lpstr>
      <vt:lpstr>PowerPoint Presentation</vt:lpstr>
      <vt:lpstr>PowerPoint Presentation</vt:lpstr>
      <vt:lpstr>PowerPoint Presentation</vt:lpstr>
      <vt:lpstr>Transforming a business can be challenging</vt:lpstr>
      <vt:lpstr>PowerPoint Presentation</vt:lpstr>
      <vt:lpstr>Digital Feedback Loop</vt:lpstr>
      <vt:lpstr>Digital Feedback Loop</vt:lpstr>
      <vt:lpstr>PowerPoint Presentation</vt:lpstr>
      <vt:lpstr>The Power Platform &amp; Dynamics 365</vt:lpstr>
      <vt:lpstr>PowerPoint Presentation</vt:lpstr>
      <vt:lpstr>PowerPoint Presentation</vt:lpstr>
      <vt:lpstr>Incredible customer stories</vt:lpstr>
      <vt:lpstr>PowerPoint Presentation</vt:lpstr>
      <vt:lpstr>The Business Case:</vt:lpstr>
      <vt:lpstr>PowerPoint Presentation</vt:lpstr>
      <vt:lpstr>PowerPoint Presentation</vt:lpstr>
      <vt:lpstr>PowerPoint Presentation</vt:lpstr>
      <vt:lpstr>Rules of Engagement</vt:lpstr>
      <vt:lpstr>Hack Options</vt:lpstr>
      <vt:lpstr>Hack Options</vt:lpstr>
      <vt:lpstr>Judging Criteria</vt:lpstr>
      <vt:lpstr>Use Cases / User Stories</vt:lpstr>
      <vt:lpstr>Bring Your Own Data</vt:lpstr>
      <vt:lpstr>Use the Hack Packs</vt:lpstr>
      <vt:lpstr>PowerPoint Presentation</vt:lpstr>
      <vt:lpstr>Demo Business Case:</vt:lpstr>
      <vt:lpstr>PowerPoint Presentation</vt:lpstr>
      <vt:lpstr>Use Cases</vt:lpstr>
      <vt:lpstr>Lab Structure (It’s the same for all data sets)</vt:lpstr>
      <vt:lpstr>PowerPoint Presentation</vt:lpstr>
      <vt:lpstr>Lets Hack!</vt:lpstr>
      <vt:lpstr>FEEDBACK PLEASE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Potential Agenda</dc:title>
  <dc:creator>Chris Huntingford</dc:creator>
  <cp:lastModifiedBy>Chris Huntingford (POWER PLATFORM)</cp:lastModifiedBy>
  <cp:revision>35</cp:revision>
  <dcterms:created xsi:type="dcterms:W3CDTF">2019-09-16T07:08:05Z</dcterms:created>
  <dcterms:modified xsi:type="dcterms:W3CDTF">2020-04-22T22:55:29Z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chhuntin@microsoft.com</vt:lpwstr>
  </property>
  <property fmtid="{D5CDD505-2E9C-101B-9397-08002B2CF9AE}" pid="5" name="MSIP_Label_f42aa342-8706-4288-bd11-ebb85995028c_SetDate">
    <vt:lpwstr>2019-09-16T07:09:46.4924928Z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5503a134-3685-4e2f-833f-5d1d4c2f9f99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